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51C17-386F-CA41-BAD6-FC48C57DE371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8B180-7EEC-BB47-A778-1444B49A1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4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37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8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142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79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95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749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85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8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8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014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53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6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8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29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D5D4D6-9CD2-FA48-A45F-A15DDB557F0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70598-1539-456B-A87C-C03FD65C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05B22-CFA9-44C9-AFCF-C2C6B5E4A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C2542-B04E-46BE-9E12-9C14A3BE6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BEC9-B9B5-034C-AE86-A1F964A9B0C9}" type="datetime1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97DC-BCBC-4F85-A65C-91C5044C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1977B-ED45-4A01-B342-C502D19C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4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CB12-7A9D-4017-A6E4-8B1EE2D7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653C5-7843-407E-AB0F-83DB6116E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1848E-4AA2-43E6-AF21-995B83A8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937D-999A-3147-B8F8-C9EC34FE5B3B}" type="datetime1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34F27-C397-4DC6-BC7D-E15EB74F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458F-F54F-496C-9DB2-8F4646B2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08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D1B8C1-EF9D-4628-AB29-CCF538B74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7DE7A-BD13-4244-82CD-E03B35755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C30B1-1F22-46DB-B19C-C5FADDD8F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C58F-6A1C-0F41-A42E-17DBB5D100B3}" type="datetime1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C8EDE-C0FF-4F90-9BA9-A92ED4166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157ED-1066-4572-A23A-46501E4E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4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7F5DD-DBDC-47DC-8114-96109BD6F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EF5D-9039-496A-93D2-65DBE13ED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41226-8D91-43A0-9DE3-F961CBDC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1815-52B0-1541-821D-5C3D1336CC93}" type="datetime1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A14C9-59F8-4141-8597-D8401820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14A4A-2292-49A3-ADC2-82B2E795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7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B56E-D2FF-4B46-B57B-B89FF52E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13B78-73DC-45B6-BC8E-FCA2CD571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75C22-B6B8-4461-A6C0-113C033A6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5FB9-FEC8-024B-8A69-2A9B1A17487D}" type="datetime1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50E48-2CB7-4EFE-9F06-31C5A4871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4C7A5-1B46-4813-B174-AFE18A76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7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DA61-A00D-426B-8D97-08D929C20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1633-0865-45BC-936B-449FAAEE4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129FB-C9CC-4001-8EC0-911E6C0D2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A2AEA-9DAC-4D26-8673-3634BE20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F9371-7F06-A343-A984-5DE0F0379893}" type="datetime1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4A2D3-D993-48E2-BB1A-08AC756A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87A54-49E2-4E63-BC84-C31FA21D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3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C21A-3215-426E-AEE2-15021AB9B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D614D-2AD5-4AC7-98DD-DF7A4E6DF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4F43E-4212-4513-B5B7-6840F2C0A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73278-87FA-4286-9E29-791C8F93C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68249A-28FA-4ECA-BAAD-72359101E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02D9D-DED2-4B76-8EEF-DF226ADD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865A-C6D5-394C-9F08-52B2BE190DE6}" type="datetime1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BD1A1-40EB-435C-B350-D29FEB7F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EEB65-DF92-49A1-8A46-00BEB9F66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F01A-144A-4F53-B318-BECB834E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CBAFA-A14E-48F7-83B0-B11A1AA4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8003A-0335-4644-867B-EDD0927C513C}" type="datetime1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ACF9A-BAF8-4F93-A5D9-099043C8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8E07A-3658-4639-8E0C-01318116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11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D08FD4-E422-4E34-A652-C8050994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F67D-96F8-744E-9657-3372D07EEE54}" type="datetime1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BE8EB-F24F-4ACF-BD99-59057AF3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F0590-B28B-467A-8CE8-ED41441F2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3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C45E-6CE3-4AA2-8CED-9293FDD2E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388D6-FAF4-4A77-8923-9EDCF145F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D80F5-2911-49DE-8171-74ED2776C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8A54B-91B7-415A-9DAE-CB2CCAB3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9D3D-464F-BA49-B711-F393EB5A2161}" type="datetime1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E8146-6405-448F-A7FA-C911F050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7D986-803F-4E1C-B731-A5F96DEE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38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F3B0-0F69-40AB-95A8-17C23BAA6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E6BC7-BC40-404C-AEB7-24C08E1DB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A4B62-D7EA-4138-84EB-CEDA014B7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F88A6-562A-498B-911F-168A279F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59C1-9F0F-0F4C-964E-14D719B8839F}" type="datetime1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4FD32-D3FE-47CB-A0AD-1732B046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297BB-86D1-4272-B057-4C305CBD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4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2FA16-CEFF-494A-BB58-68B22C4E3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1ED72-BD04-474D-9177-F7E8793C8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87D3B-650F-4241-A93B-00BE69CF7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E17AF-E1E8-244B-B189-489612C42F90}" type="datetime1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A9018-85B4-4E7F-BD59-305E874C2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7FFDC-9C81-4A38-B509-F592BA94D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A092-99E6-44FA-9DF0-E60FA7841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8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5438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656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11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28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18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71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14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335877" y="1135041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1283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15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196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46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747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4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54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5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780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6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083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7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626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8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725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637B-C929-480E-A1B2-9D3FDCE29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7792" y="2076046"/>
            <a:ext cx="2585758" cy="61412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Control Marker </a:t>
            </a:r>
            <a:b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</a:br>
            <a:r>
              <a:rPr lang="en-GB" sz="2400" b="1" dirty="0">
                <a:solidFill>
                  <a:srgbClr val="088AC1"/>
                </a:solidFill>
                <a:latin typeface="Arvo" panose="02000000000000000000" pitchFamily="2" charset="77"/>
              </a:rPr>
              <a:t>9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91218DE-B5DB-4A41-9EE7-855DE02F8C2F}"/>
              </a:ext>
            </a:extLst>
          </p:cNvPr>
          <p:cNvGrpSpPr/>
          <p:nvPr/>
        </p:nvGrpSpPr>
        <p:grpSpPr>
          <a:xfrm>
            <a:off x="1661927" y="1124461"/>
            <a:ext cx="1614859" cy="2132640"/>
            <a:chOff x="1502926" y="1131069"/>
            <a:chExt cx="1526162" cy="198759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79B027F-F8DC-E346-B06C-689C012A2756}"/>
                </a:ext>
              </a:extLst>
            </p:cNvPr>
            <p:cNvSpPr txBox="1"/>
            <p:nvPr/>
          </p:nvSpPr>
          <p:spPr>
            <a:xfrm>
              <a:off x="1573349" y="2774449"/>
              <a:ext cx="1321346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1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st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E38253B-EDDA-634D-B586-E758F8E1D159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9DF00A5-E053-2B4C-9122-CF7717CE1F58}"/>
              </a:ext>
            </a:extLst>
          </p:cNvPr>
          <p:cNvGrpSpPr/>
          <p:nvPr/>
        </p:nvGrpSpPr>
        <p:grpSpPr>
          <a:xfrm>
            <a:off x="3515919" y="1124461"/>
            <a:ext cx="1614860" cy="2132640"/>
            <a:chOff x="1502926" y="1131069"/>
            <a:chExt cx="1526162" cy="198759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BE8E5C6-16A8-C94B-8C34-51FB362B58CC}"/>
                </a:ext>
              </a:extLst>
            </p:cNvPr>
            <p:cNvSpPr txBox="1"/>
            <p:nvPr/>
          </p:nvSpPr>
          <p:spPr>
            <a:xfrm>
              <a:off x="1573349" y="2774449"/>
              <a:ext cx="1395577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2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nd 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Number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F37130BA-FC50-3845-A244-9B9FE7E2EFD8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481E24BD-4DF4-EE43-8EBC-B0804E0D9653}"/>
              </a:ext>
            </a:extLst>
          </p:cNvPr>
          <p:cNvSpPr/>
          <p:nvPr/>
        </p:nvSpPr>
        <p:spPr>
          <a:xfrm>
            <a:off x="10413089" y="1123317"/>
            <a:ext cx="1614859" cy="1568998"/>
          </a:xfrm>
          <a:custGeom>
            <a:avLst/>
            <a:gdLst>
              <a:gd name="connsiteX0" fmla="*/ 0 w 1614859"/>
              <a:gd name="connsiteY0" fmla="*/ 261505 h 1568998"/>
              <a:gd name="connsiteX1" fmla="*/ 261505 w 1614859"/>
              <a:gd name="connsiteY1" fmla="*/ 0 h 1568998"/>
              <a:gd name="connsiteX2" fmla="*/ 818348 w 1614859"/>
              <a:gd name="connsiteY2" fmla="*/ 0 h 1568998"/>
              <a:gd name="connsiteX3" fmla="*/ 1353354 w 1614859"/>
              <a:gd name="connsiteY3" fmla="*/ 0 h 1568998"/>
              <a:gd name="connsiteX4" fmla="*/ 1614859 w 1614859"/>
              <a:gd name="connsiteY4" fmla="*/ 261505 h 1568998"/>
              <a:gd name="connsiteX5" fmla="*/ 1614859 w 1614859"/>
              <a:gd name="connsiteY5" fmla="*/ 763579 h 1568998"/>
              <a:gd name="connsiteX6" fmla="*/ 1614859 w 1614859"/>
              <a:gd name="connsiteY6" fmla="*/ 1307493 h 1568998"/>
              <a:gd name="connsiteX7" fmla="*/ 1353354 w 1614859"/>
              <a:gd name="connsiteY7" fmla="*/ 1568998 h 1568998"/>
              <a:gd name="connsiteX8" fmla="*/ 796511 w 1614859"/>
              <a:gd name="connsiteY8" fmla="*/ 1568998 h 1568998"/>
              <a:gd name="connsiteX9" fmla="*/ 261505 w 1614859"/>
              <a:gd name="connsiteY9" fmla="*/ 1568998 h 1568998"/>
              <a:gd name="connsiteX10" fmla="*/ 0 w 1614859"/>
              <a:gd name="connsiteY10" fmla="*/ 1307493 h 1568998"/>
              <a:gd name="connsiteX11" fmla="*/ 0 w 1614859"/>
              <a:gd name="connsiteY11" fmla="*/ 774039 h 1568998"/>
              <a:gd name="connsiteX12" fmla="*/ 0 w 1614859"/>
              <a:gd name="connsiteY12" fmla="*/ 261505 h 156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4859" h="1568998" fill="none" extrusionOk="0">
                <a:moveTo>
                  <a:pt x="0" y="261505"/>
                </a:moveTo>
                <a:cubicBezTo>
                  <a:pt x="-16690" y="119821"/>
                  <a:pt x="104261" y="-8845"/>
                  <a:pt x="261505" y="0"/>
                </a:cubicBezTo>
                <a:cubicBezTo>
                  <a:pt x="398944" y="23162"/>
                  <a:pt x="576912" y="-15482"/>
                  <a:pt x="818348" y="0"/>
                </a:cubicBezTo>
                <a:cubicBezTo>
                  <a:pt x="1059784" y="15482"/>
                  <a:pt x="1097157" y="9077"/>
                  <a:pt x="1353354" y="0"/>
                </a:cubicBezTo>
                <a:cubicBezTo>
                  <a:pt x="1483349" y="25802"/>
                  <a:pt x="1624951" y="124579"/>
                  <a:pt x="1614859" y="261505"/>
                </a:cubicBezTo>
                <a:cubicBezTo>
                  <a:pt x="1638678" y="508559"/>
                  <a:pt x="1629233" y="608212"/>
                  <a:pt x="1614859" y="763579"/>
                </a:cubicBezTo>
                <a:cubicBezTo>
                  <a:pt x="1600485" y="918946"/>
                  <a:pt x="1635039" y="1152594"/>
                  <a:pt x="1614859" y="1307493"/>
                </a:cubicBezTo>
                <a:cubicBezTo>
                  <a:pt x="1624111" y="1470236"/>
                  <a:pt x="1486790" y="1574793"/>
                  <a:pt x="1353354" y="1568998"/>
                </a:cubicBezTo>
                <a:cubicBezTo>
                  <a:pt x="1220461" y="1586453"/>
                  <a:pt x="1028024" y="1561639"/>
                  <a:pt x="796511" y="1568998"/>
                </a:cubicBezTo>
                <a:cubicBezTo>
                  <a:pt x="564998" y="1576357"/>
                  <a:pt x="502128" y="1563894"/>
                  <a:pt x="261505" y="1568998"/>
                </a:cubicBezTo>
                <a:cubicBezTo>
                  <a:pt x="104055" y="1595144"/>
                  <a:pt x="-13060" y="1434589"/>
                  <a:pt x="0" y="1307493"/>
                </a:cubicBezTo>
                <a:cubicBezTo>
                  <a:pt x="14292" y="1067940"/>
                  <a:pt x="-1486" y="1037746"/>
                  <a:pt x="0" y="774039"/>
                </a:cubicBezTo>
                <a:cubicBezTo>
                  <a:pt x="1486" y="510332"/>
                  <a:pt x="681" y="462522"/>
                  <a:pt x="0" y="261505"/>
                </a:cubicBezTo>
                <a:close/>
              </a:path>
              <a:path w="1614859" h="1568998" stroke="0" extrusionOk="0">
                <a:moveTo>
                  <a:pt x="0" y="261505"/>
                </a:moveTo>
                <a:cubicBezTo>
                  <a:pt x="-8644" y="111748"/>
                  <a:pt x="100520" y="6215"/>
                  <a:pt x="261505" y="0"/>
                </a:cubicBezTo>
                <a:cubicBezTo>
                  <a:pt x="445751" y="25741"/>
                  <a:pt x="622247" y="-8647"/>
                  <a:pt x="829266" y="0"/>
                </a:cubicBezTo>
                <a:cubicBezTo>
                  <a:pt x="1036285" y="8647"/>
                  <a:pt x="1197710" y="10584"/>
                  <a:pt x="1353354" y="0"/>
                </a:cubicBezTo>
                <a:cubicBezTo>
                  <a:pt x="1492177" y="-3065"/>
                  <a:pt x="1624173" y="121530"/>
                  <a:pt x="1614859" y="261505"/>
                </a:cubicBezTo>
                <a:cubicBezTo>
                  <a:pt x="1626453" y="445491"/>
                  <a:pt x="1598203" y="555218"/>
                  <a:pt x="1614859" y="763579"/>
                </a:cubicBezTo>
                <a:cubicBezTo>
                  <a:pt x="1631515" y="971940"/>
                  <a:pt x="1598744" y="1174330"/>
                  <a:pt x="1614859" y="1307493"/>
                </a:cubicBezTo>
                <a:cubicBezTo>
                  <a:pt x="1613113" y="1435266"/>
                  <a:pt x="1490666" y="1578883"/>
                  <a:pt x="1353354" y="1568998"/>
                </a:cubicBezTo>
                <a:cubicBezTo>
                  <a:pt x="1225674" y="1587398"/>
                  <a:pt x="1075354" y="1551137"/>
                  <a:pt x="829266" y="1568998"/>
                </a:cubicBezTo>
                <a:cubicBezTo>
                  <a:pt x="583178" y="1586859"/>
                  <a:pt x="460473" y="1593104"/>
                  <a:pt x="261505" y="1568998"/>
                </a:cubicBezTo>
                <a:cubicBezTo>
                  <a:pt x="134717" y="1595252"/>
                  <a:pt x="2108" y="1473748"/>
                  <a:pt x="0" y="1307493"/>
                </a:cubicBezTo>
                <a:cubicBezTo>
                  <a:pt x="5836" y="1128985"/>
                  <a:pt x="7046" y="1058155"/>
                  <a:pt x="0" y="815879"/>
                </a:cubicBezTo>
                <a:cubicBezTo>
                  <a:pt x="-7046" y="573603"/>
                  <a:pt x="-7927" y="388419"/>
                  <a:pt x="0" y="261505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FFCF41-A329-144A-8909-FBC9E4809406}"/>
              </a:ext>
            </a:extLst>
          </p:cNvPr>
          <p:cNvSpPr/>
          <p:nvPr/>
        </p:nvSpPr>
        <p:spPr>
          <a:xfrm>
            <a:off x="408444" y="3491642"/>
            <a:ext cx="11478756" cy="2040685"/>
          </a:xfrm>
          <a:custGeom>
            <a:avLst/>
            <a:gdLst>
              <a:gd name="connsiteX0" fmla="*/ 0 w 11478756"/>
              <a:gd name="connsiteY0" fmla="*/ 340121 h 2040685"/>
              <a:gd name="connsiteX1" fmla="*/ 340121 w 11478756"/>
              <a:gd name="connsiteY1" fmla="*/ 0 h 2040685"/>
              <a:gd name="connsiteX2" fmla="*/ 1230998 w 11478756"/>
              <a:gd name="connsiteY2" fmla="*/ 0 h 2040685"/>
              <a:gd name="connsiteX3" fmla="*/ 1689935 w 11478756"/>
              <a:gd name="connsiteY3" fmla="*/ 0 h 2040685"/>
              <a:gd name="connsiteX4" fmla="*/ 2364842 w 11478756"/>
              <a:gd name="connsiteY4" fmla="*/ 0 h 2040685"/>
              <a:gd name="connsiteX5" fmla="*/ 2715794 w 11478756"/>
              <a:gd name="connsiteY5" fmla="*/ 0 h 2040685"/>
              <a:gd name="connsiteX6" fmla="*/ 3606671 w 11478756"/>
              <a:gd name="connsiteY6" fmla="*/ 0 h 2040685"/>
              <a:gd name="connsiteX7" fmla="*/ 4281579 w 11478756"/>
              <a:gd name="connsiteY7" fmla="*/ 0 h 2040685"/>
              <a:gd name="connsiteX8" fmla="*/ 5172456 w 11478756"/>
              <a:gd name="connsiteY8" fmla="*/ 0 h 2040685"/>
              <a:gd name="connsiteX9" fmla="*/ 5739378 w 11478756"/>
              <a:gd name="connsiteY9" fmla="*/ 0 h 2040685"/>
              <a:gd name="connsiteX10" fmla="*/ 6198315 w 11478756"/>
              <a:gd name="connsiteY10" fmla="*/ 0 h 2040685"/>
              <a:gd name="connsiteX11" fmla="*/ 6873222 w 11478756"/>
              <a:gd name="connsiteY11" fmla="*/ 0 h 2040685"/>
              <a:gd name="connsiteX12" fmla="*/ 7656114 w 11478756"/>
              <a:gd name="connsiteY12" fmla="*/ 0 h 2040685"/>
              <a:gd name="connsiteX13" fmla="*/ 8546992 w 11478756"/>
              <a:gd name="connsiteY13" fmla="*/ 0 h 2040685"/>
              <a:gd name="connsiteX14" fmla="*/ 9329884 w 11478756"/>
              <a:gd name="connsiteY14" fmla="*/ 0 h 2040685"/>
              <a:gd name="connsiteX15" fmla="*/ 10220761 w 11478756"/>
              <a:gd name="connsiteY15" fmla="*/ 0 h 2040685"/>
              <a:gd name="connsiteX16" fmla="*/ 11138635 w 11478756"/>
              <a:gd name="connsiteY16" fmla="*/ 0 h 2040685"/>
              <a:gd name="connsiteX17" fmla="*/ 11478756 w 11478756"/>
              <a:gd name="connsiteY17" fmla="*/ 340121 h 2040685"/>
              <a:gd name="connsiteX18" fmla="*/ 11478756 w 11478756"/>
              <a:gd name="connsiteY18" fmla="*/ 1047551 h 2040685"/>
              <a:gd name="connsiteX19" fmla="*/ 11478756 w 11478756"/>
              <a:gd name="connsiteY19" fmla="*/ 1700564 h 2040685"/>
              <a:gd name="connsiteX20" fmla="*/ 11138635 w 11478756"/>
              <a:gd name="connsiteY20" fmla="*/ 2040685 h 2040685"/>
              <a:gd name="connsiteX21" fmla="*/ 10787683 w 11478756"/>
              <a:gd name="connsiteY21" fmla="*/ 2040685 h 2040685"/>
              <a:gd name="connsiteX22" fmla="*/ 10112776 w 11478756"/>
              <a:gd name="connsiteY22" fmla="*/ 2040685 h 2040685"/>
              <a:gd name="connsiteX23" fmla="*/ 9437869 w 11478756"/>
              <a:gd name="connsiteY23" fmla="*/ 2040685 h 2040685"/>
              <a:gd name="connsiteX24" fmla="*/ 8870947 w 11478756"/>
              <a:gd name="connsiteY24" fmla="*/ 2040685 h 2040685"/>
              <a:gd name="connsiteX25" fmla="*/ 7980070 w 11478756"/>
              <a:gd name="connsiteY25" fmla="*/ 2040685 h 2040685"/>
              <a:gd name="connsiteX26" fmla="*/ 7521133 w 11478756"/>
              <a:gd name="connsiteY26" fmla="*/ 2040685 h 2040685"/>
              <a:gd name="connsiteX27" fmla="*/ 6630255 w 11478756"/>
              <a:gd name="connsiteY27" fmla="*/ 2040685 h 2040685"/>
              <a:gd name="connsiteX28" fmla="*/ 6171319 w 11478756"/>
              <a:gd name="connsiteY28" fmla="*/ 2040685 h 2040685"/>
              <a:gd name="connsiteX29" fmla="*/ 5388426 w 11478756"/>
              <a:gd name="connsiteY29" fmla="*/ 2040685 h 2040685"/>
              <a:gd name="connsiteX30" fmla="*/ 4497549 w 11478756"/>
              <a:gd name="connsiteY30" fmla="*/ 2040685 h 2040685"/>
              <a:gd name="connsiteX31" fmla="*/ 4146597 w 11478756"/>
              <a:gd name="connsiteY31" fmla="*/ 2040685 h 2040685"/>
              <a:gd name="connsiteX32" fmla="*/ 3255720 w 11478756"/>
              <a:gd name="connsiteY32" fmla="*/ 2040685 h 2040685"/>
              <a:gd name="connsiteX33" fmla="*/ 2364842 w 11478756"/>
              <a:gd name="connsiteY33" fmla="*/ 2040685 h 2040685"/>
              <a:gd name="connsiteX34" fmla="*/ 2013891 w 11478756"/>
              <a:gd name="connsiteY34" fmla="*/ 2040685 h 2040685"/>
              <a:gd name="connsiteX35" fmla="*/ 1338984 w 11478756"/>
              <a:gd name="connsiteY35" fmla="*/ 2040685 h 2040685"/>
              <a:gd name="connsiteX36" fmla="*/ 340121 w 11478756"/>
              <a:gd name="connsiteY36" fmla="*/ 2040685 h 2040685"/>
              <a:gd name="connsiteX37" fmla="*/ 0 w 11478756"/>
              <a:gd name="connsiteY37" fmla="*/ 1700564 h 2040685"/>
              <a:gd name="connsiteX38" fmla="*/ 0 w 11478756"/>
              <a:gd name="connsiteY38" fmla="*/ 1061156 h 2040685"/>
              <a:gd name="connsiteX39" fmla="*/ 0 w 11478756"/>
              <a:gd name="connsiteY39" fmla="*/ 340121 h 204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478756" h="2040685" fill="none" extrusionOk="0">
                <a:moveTo>
                  <a:pt x="0" y="340121"/>
                </a:moveTo>
                <a:cubicBezTo>
                  <a:pt x="-27983" y="120260"/>
                  <a:pt x="171130" y="-20399"/>
                  <a:pt x="340121" y="0"/>
                </a:cubicBezTo>
                <a:cubicBezTo>
                  <a:pt x="648297" y="23992"/>
                  <a:pt x="1023162" y="29284"/>
                  <a:pt x="1230998" y="0"/>
                </a:cubicBezTo>
                <a:cubicBezTo>
                  <a:pt x="1438834" y="-29284"/>
                  <a:pt x="1523602" y="10269"/>
                  <a:pt x="1689935" y="0"/>
                </a:cubicBezTo>
                <a:cubicBezTo>
                  <a:pt x="1856268" y="-10269"/>
                  <a:pt x="2098505" y="23830"/>
                  <a:pt x="2364842" y="0"/>
                </a:cubicBezTo>
                <a:cubicBezTo>
                  <a:pt x="2631179" y="-23830"/>
                  <a:pt x="2613658" y="2915"/>
                  <a:pt x="2715794" y="0"/>
                </a:cubicBezTo>
                <a:cubicBezTo>
                  <a:pt x="2817930" y="-2915"/>
                  <a:pt x="3275361" y="-2839"/>
                  <a:pt x="3606671" y="0"/>
                </a:cubicBezTo>
                <a:cubicBezTo>
                  <a:pt x="3937981" y="2839"/>
                  <a:pt x="3971244" y="-6465"/>
                  <a:pt x="4281579" y="0"/>
                </a:cubicBezTo>
                <a:cubicBezTo>
                  <a:pt x="4591914" y="6465"/>
                  <a:pt x="4863944" y="-28725"/>
                  <a:pt x="5172456" y="0"/>
                </a:cubicBezTo>
                <a:cubicBezTo>
                  <a:pt x="5480968" y="28725"/>
                  <a:pt x="5562039" y="15760"/>
                  <a:pt x="5739378" y="0"/>
                </a:cubicBezTo>
                <a:cubicBezTo>
                  <a:pt x="5916717" y="-15760"/>
                  <a:pt x="6052566" y="21022"/>
                  <a:pt x="6198315" y="0"/>
                </a:cubicBezTo>
                <a:cubicBezTo>
                  <a:pt x="6344064" y="-21022"/>
                  <a:pt x="6669946" y="14929"/>
                  <a:pt x="6873222" y="0"/>
                </a:cubicBezTo>
                <a:cubicBezTo>
                  <a:pt x="7076498" y="-14929"/>
                  <a:pt x="7477765" y="-29945"/>
                  <a:pt x="7656114" y="0"/>
                </a:cubicBezTo>
                <a:cubicBezTo>
                  <a:pt x="7834463" y="29945"/>
                  <a:pt x="8279716" y="-20338"/>
                  <a:pt x="8546992" y="0"/>
                </a:cubicBezTo>
                <a:cubicBezTo>
                  <a:pt x="8814268" y="20338"/>
                  <a:pt x="9168414" y="-21919"/>
                  <a:pt x="9329884" y="0"/>
                </a:cubicBezTo>
                <a:cubicBezTo>
                  <a:pt x="9491354" y="21919"/>
                  <a:pt x="9843425" y="-33708"/>
                  <a:pt x="10220761" y="0"/>
                </a:cubicBezTo>
                <a:cubicBezTo>
                  <a:pt x="10598097" y="33708"/>
                  <a:pt x="10940117" y="-45703"/>
                  <a:pt x="11138635" y="0"/>
                </a:cubicBezTo>
                <a:cubicBezTo>
                  <a:pt x="11347919" y="-22202"/>
                  <a:pt x="11472557" y="173170"/>
                  <a:pt x="11478756" y="340121"/>
                </a:cubicBezTo>
                <a:cubicBezTo>
                  <a:pt x="11459556" y="501123"/>
                  <a:pt x="11493583" y="817819"/>
                  <a:pt x="11478756" y="1047551"/>
                </a:cubicBezTo>
                <a:cubicBezTo>
                  <a:pt x="11463930" y="1277283"/>
                  <a:pt x="11449430" y="1494376"/>
                  <a:pt x="11478756" y="1700564"/>
                </a:cubicBezTo>
                <a:cubicBezTo>
                  <a:pt x="11507822" y="1894274"/>
                  <a:pt x="11280928" y="2035198"/>
                  <a:pt x="11138635" y="2040685"/>
                </a:cubicBezTo>
                <a:cubicBezTo>
                  <a:pt x="10998579" y="2035285"/>
                  <a:pt x="10949595" y="2032073"/>
                  <a:pt x="10787683" y="2040685"/>
                </a:cubicBezTo>
                <a:cubicBezTo>
                  <a:pt x="10625771" y="2049297"/>
                  <a:pt x="10293003" y="2023082"/>
                  <a:pt x="10112776" y="2040685"/>
                </a:cubicBezTo>
                <a:cubicBezTo>
                  <a:pt x="9932549" y="2058288"/>
                  <a:pt x="9722055" y="2045849"/>
                  <a:pt x="9437869" y="2040685"/>
                </a:cubicBezTo>
                <a:cubicBezTo>
                  <a:pt x="9153683" y="2035521"/>
                  <a:pt x="9003182" y="2068988"/>
                  <a:pt x="8870947" y="2040685"/>
                </a:cubicBezTo>
                <a:cubicBezTo>
                  <a:pt x="8738712" y="2012382"/>
                  <a:pt x="8208645" y="2043780"/>
                  <a:pt x="7980070" y="2040685"/>
                </a:cubicBezTo>
                <a:cubicBezTo>
                  <a:pt x="7751495" y="2037590"/>
                  <a:pt x="7665620" y="2038855"/>
                  <a:pt x="7521133" y="2040685"/>
                </a:cubicBezTo>
                <a:cubicBezTo>
                  <a:pt x="7376646" y="2042515"/>
                  <a:pt x="7064449" y="2011852"/>
                  <a:pt x="6630255" y="2040685"/>
                </a:cubicBezTo>
                <a:cubicBezTo>
                  <a:pt x="6196061" y="2069518"/>
                  <a:pt x="6295173" y="2045415"/>
                  <a:pt x="6171319" y="2040685"/>
                </a:cubicBezTo>
                <a:cubicBezTo>
                  <a:pt x="6047465" y="2035955"/>
                  <a:pt x="5568552" y="2004648"/>
                  <a:pt x="5388426" y="2040685"/>
                </a:cubicBezTo>
                <a:cubicBezTo>
                  <a:pt x="5208300" y="2076722"/>
                  <a:pt x="4815960" y="2050149"/>
                  <a:pt x="4497549" y="2040685"/>
                </a:cubicBezTo>
                <a:cubicBezTo>
                  <a:pt x="4179138" y="2031221"/>
                  <a:pt x="4257420" y="2043148"/>
                  <a:pt x="4146597" y="2040685"/>
                </a:cubicBezTo>
                <a:cubicBezTo>
                  <a:pt x="4035774" y="2038222"/>
                  <a:pt x="3493040" y="2062152"/>
                  <a:pt x="3255720" y="2040685"/>
                </a:cubicBezTo>
                <a:cubicBezTo>
                  <a:pt x="3018400" y="2019218"/>
                  <a:pt x="2767216" y="2068583"/>
                  <a:pt x="2364842" y="2040685"/>
                </a:cubicBezTo>
                <a:cubicBezTo>
                  <a:pt x="1962468" y="2012787"/>
                  <a:pt x="2135359" y="2056475"/>
                  <a:pt x="2013891" y="2040685"/>
                </a:cubicBezTo>
                <a:cubicBezTo>
                  <a:pt x="1892423" y="2024895"/>
                  <a:pt x="1582910" y="2053287"/>
                  <a:pt x="1338984" y="2040685"/>
                </a:cubicBezTo>
                <a:cubicBezTo>
                  <a:pt x="1095058" y="2028083"/>
                  <a:pt x="561130" y="1994077"/>
                  <a:pt x="340121" y="2040685"/>
                </a:cubicBezTo>
                <a:cubicBezTo>
                  <a:pt x="147238" y="2063591"/>
                  <a:pt x="7277" y="1915137"/>
                  <a:pt x="0" y="1700564"/>
                </a:cubicBezTo>
                <a:cubicBezTo>
                  <a:pt x="12694" y="1524557"/>
                  <a:pt x="22974" y="1358030"/>
                  <a:pt x="0" y="1061156"/>
                </a:cubicBezTo>
                <a:cubicBezTo>
                  <a:pt x="-22974" y="764282"/>
                  <a:pt x="-2618" y="633784"/>
                  <a:pt x="0" y="340121"/>
                </a:cubicBezTo>
                <a:close/>
              </a:path>
              <a:path w="11478756" h="2040685" stroke="0" extrusionOk="0">
                <a:moveTo>
                  <a:pt x="0" y="340121"/>
                </a:moveTo>
                <a:cubicBezTo>
                  <a:pt x="-28090" y="134950"/>
                  <a:pt x="138978" y="4991"/>
                  <a:pt x="340121" y="0"/>
                </a:cubicBezTo>
                <a:cubicBezTo>
                  <a:pt x="742708" y="-12974"/>
                  <a:pt x="888049" y="42629"/>
                  <a:pt x="1230998" y="0"/>
                </a:cubicBezTo>
                <a:cubicBezTo>
                  <a:pt x="1573947" y="-42629"/>
                  <a:pt x="1555906" y="22502"/>
                  <a:pt x="1797920" y="0"/>
                </a:cubicBezTo>
                <a:cubicBezTo>
                  <a:pt x="2039934" y="-22502"/>
                  <a:pt x="2115680" y="-3475"/>
                  <a:pt x="2256857" y="0"/>
                </a:cubicBezTo>
                <a:cubicBezTo>
                  <a:pt x="2398034" y="3475"/>
                  <a:pt x="2839498" y="-16903"/>
                  <a:pt x="3039750" y="0"/>
                </a:cubicBezTo>
                <a:cubicBezTo>
                  <a:pt x="3240002" y="16903"/>
                  <a:pt x="3337837" y="12245"/>
                  <a:pt x="3606671" y="0"/>
                </a:cubicBezTo>
                <a:cubicBezTo>
                  <a:pt x="3875505" y="-12245"/>
                  <a:pt x="4248357" y="-16962"/>
                  <a:pt x="4497549" y="0"/>
                </a:cubicBezTo>
                <a:cubicBezTo>
                  <a:pt x="4746741" y="16962"/>
                  <a:pt x="4831082" y="3188"/>
                  <a:pt x="4956486" y="0"/>
                </a:cubicBezTo>
                <a:cubicBezTo>
                  <a:pt x="5081890" y="-3188"/>
                  <a:pt x="5546710" y="20560"/>
                  <a:pt x="5847363" y="0"/>
                </a:cubicBezTo>
                <a:cubicBezTo>
                  <a:pt x="6148016" y="-20560"/>
                  <a:pt x="6027470" y="-4965"/>
                  <a:pt x="6198315" y="0"/>
                </a:cubicBezTo>
                <a:cubicBezTo>
                  <a:pt x="6369160" y="4965"/>
                  <a:pt x="6564921" y="21842"/>
                  <a:pt x="6873222" y="0"/>
                </a:cubicBezTo>
                <a:cubicBezTo>
                  <a:pt x="7181523" y="-21842"/>
                  <a:pt x="7408992" y="-16228"/>
                  <a:pt x="7548129" y="0"/>
                </a:cubicBezTo>
                <a:cubicBezTo>
                  <a:pt x="7687266" y="16228"/>
                  <a:pt x="7902018" y="22391"/>
                  <a:pt x="8115051" y="0"/>
                </a:cubicBezTo>
                <a:cubicBezTo>
                  <a:pt x="8328084" y="-22391"/>
                  <a:pt x="8792780" y="39835"/>
                  <a:pt x="9005928" y="0"/>
                </a:cubicBezTo>
                <a:cubicBezTo>
                  <a:pt x="9219076" y="-39835"/>
                  <a:pt x="9627359" y="-43825"/>
                  <a:pt x="9896806" y="0"/>
                </a:cubicBezTo>
                <a:cubicBezTo>
                  <a:pt x="10166253" y="43825"/>
                  <a:pt x="10193239" y="20603"/>
                  <a:pt x="10355743" y="0"/>
                </a:cubicBezTo>
                <a:cubicBezTo>
                  <a:pt x="10518247" y="-20603"/>
                  <a:pt x="10930053" y="-28620"/>
                  <a:pt x="11138635" y="0"/>
                </a:cubicBezTo>
                <a:cubicBezTo>
                  <a:pt x="11319394" y="-14442"/>
                  <a:pt x="11481259" y="118417"/>
                  <a:pt x="11478756" y="340121"/>
                </a:cubicBezTo>
                <a:cubicBezTo>
                  <a:pt x="11476275" y="662149"/>
                  <a:pt x="11510890" y="716629"/>
                  <a:pt x="11478756" y="1033947"/>
                </a:cubicBezTo>
                <a:cubicBezTo>
                  <a:pt x="11446622" y="1351265"/>
                  <a:pt x="11452372" y="1481214"/>
                  <a:pt x="11478756" y="1700564"/>
                </a:cubicBezTo>
                <a:cubicBezTo>
                  <a:pt x="11490529" y="1881425"/>
                  <a:pt x="11320225" y="2050613"/>
                  <a:pt x="11138635" y="2040685"/>
                </a:cubicBezTo>
                <a:cubicBezTo>
                  <a:pt x="10926095" y="2053970"/>
                  <a:pt x="10836849" y="2067577"/>
                  <a:pt x="10571713" y="2040685"/>
                </a:cubicBezTo>
                <a:cubicBezTo>
                  <a:pt x="10306577" y="2013793"/>
                  <a:pt x="10092961" y="2065504"/>
                  <a:pt x="9896806" y="2040685"/>
                </a:cubicBezTo>
                <a:cubicBezTo>
                  <a:pt x="9700651" y="2015866"/>
                  <a:pt x="9638467" y="2047975"/>
                  <a:pt x="9545854" y="2040685"/>
                </a:cubicBezTo>
                <a:cubicBezTo>
                  <a:pt x="9453241" y="2033395"/>
                  <a:pt x="9315994" y="2024135"/>
                  <a:pt x="9194902" y="2040685"/>
                </a:cubicBezTo>
                <a:cubicBezTo>
                  <a:pt x="9073810" y="2057235"/>
                  <a:pt x="8757800" y="2060330"/>
                  <a:pt x="8519995" y="2040685"/>
                </a:cubicBezTo>
                <a:cubicBezTo>
                  <a:pt x="8282190" y="2021040"/>
                  <a:pt x="8215648" y="2025712"/>
                  <a:pt x="8061059" y="2040685"/>
                </a:cubicBezTo>
                <a:cubicBezTo>
                  <a:pt x="7906470" y="2055658"/>
                  <a:pt x="7517343" y="2027915"/>
                  <a:pt x="7278166" y="2040685"/>
                </a:cubicBezTo>
                <a:cubicBezTo>
                  <a:pt x="7038989" y="2053455"/>
                  <a:pt x="6971229" y="2024926"/>
                  <a:pt x="6819229" y="2040685"/>
                </a:cubicBezTo>
                <a:cubicBezTo>
                  <a:pt x="6667229" y="2056444"/>
                  <a:pt x="6305081" y="2059666"/>
                  <a:pt x="6036337" y="2040685"/>
                </a:cubicBezTo>
                <a:cubicBezTo>
                  <a:pt x="5767593" y="2021704"/>
                  <a:pt x="5858440" y="2050948"/>
                  <a:pt x="5685385" y="2040685"/>
                </a:cubicBezTo>
                <a:cubicBezTo>
                  <a:pt x="5512330" y="2030422"/>
                  <a:pt x="5132703" y="2010461"/>
                  <a:pt x="4902493" y="2040685"/>
                </a:cubicBezTo>
                <a:cubicBezTo>
                  <a:pt x="4672283" y="2070909"/>
                  <a:pt x="4664198" y="2051990"/>
                  <a:pt x="4443556" y="2040685"/>
                </a:cubicBezTo>
                <a:cubicBezTo>
                  <a:pt x="4222914" y="2029380"/>
                  <a:pt x="4227728" y="2030942"/>
                  <a:pt x="4092605" y="2040685"/>
                </a:cubicBezTo>
                <a:cubicBezTo>
                  <a:pt x="3957482" y="2050428"/>
                  <a:pt x="3764737" y="2059078"/>
                  <a:pt x="3633668" y="2040685"/>
                </a:cubicBezTo>
                <a:cubicBezTo>
                  <a:pt x="3502599" y="2022292"/>
                  <a:pt x="3070599" y="2038101"/>
                  <a:pt x="2850776" y="2040685"/>
                </a:cubicBezTo>
                <a:cubicBezTo>
                  <a:pt x="2630953" y="2043269"/>
                  <a:pt x="2503370" y="2042973"/>
                  <a:pt x="2391839" y="2040685"/>
                </a:cubicBezTo>
                <a:cubicBezTo>
                  <a:pt x="2280308" y="2038397"/>
                  <a:pt x="2209663" y="2044664"/>
                  <a:pt x="2040887" y="2040685"/>
                </a:cubicBezTo>
                <a:cubicBezTo>
                  <a:pt x="1872111" y="2036706"/>
                  <a:pt x="1721148" y="2029856"/>
                  <a:pt x="1581950" y="2040685"/>
                </a:cubicBezTo>
                <a:cubicBezTo>
                  <a:pt x="1442752" y="2051514"/>
                  <a:pt x="1277123" y="2029326"/>
                  <a:pt x="1015028" y="2040685"/>
                </a:cubicBezTo>
                <a:cubicBezTo>
                  <a:pt x="752933" y="2052044"/>
                  <a:pt x="501348" y="2034906"/>
                  <a:pt x="340121" y="2040685"/>
                </a:cubicBezTo>
                <a:cubicBezTo>
                  <a:pt x="128997" y="2063795"/>
                  <a:pt x="6403" y="1889845"/>
                  <a:pt x="0" y="1700564"/>
                </a:cubicBezTo>
                <a:cubicBezTo>
                  <a:pt x="-25700" y="1462817"/>
                  <a:pt x="8639" y="1172706"/>
                  <a:pt x="0" y="993134"/>
                </a:cubicBezTo>
                <a:cubicBezTo>
                  <a:pt x="-8639" y="813562"/>
                  <a:pt x="22391" y="489084"/>
                  <a:pt x="0" y="340121"/>
                </a:cubicBezTo>
                <a:close/>
              </a:path>
            </a:pathLst>
          </a:custGeom>
          <a:solidFill>
            <a:srgbClr val="E7F3F9"/>
          </a:solidFill>
          <a:ln w="47625">
            <a:solidFill>
              <a:srgbClr val="E7F3F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>
              <a:solidFill>
                <a:srgbClr val="088AC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BC982399-2AF4-8B40-B6B8-5ED0A183FA29}"/>
              </a:ext>
            </a:extLst>
          </p:cNvPr>
          <p:cNvSpPr txBox="1">
            <a:spLocks/>
          </p:cNvSpPr>
          <p:nvPr/>
        </p:nvSpPr>
        <p:spPr>
          <a:xfrm>
            <a:off x="1585912" y="275793"/>
            <a:ext cx="9020175" cy="6141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88AC1"/>
                </a:solidFill>
                <a:latin typeface="Balsamiq Sans" panose="02000603000000000000" pitchFamily="2" charset="77"/>
              </a:rPr>
              <a:t>Long Multiplication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181DA25-A71D-264A-8CEE-96D4F4266B79}"/>
              </a:ext>
            </a:extLst>
          </p:cNvPr>
          <p:cNvSpPr txBox="1">
            <a:spLocks/>
          </p:cNvSpPr>
          <p:nvPr/>
        </p:nvSpPr>
        <p:spPr>
          <a:xfrm>
            <a:off x="9092769" y="1473041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=</a:t>
            </a: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BBF79A8-ADB2-CB40-A482-9330F61DAEF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57" y="3664356"/>
            <a:ext cx="537210" cy="589280"/>
          </a:xfrm>
          <a:prstGeom prst="rect">
            <a:avLst/>
          </a:prstGeom>
        </p:spPr>
      </p:pic>
      <p:sp>
        <p:nvSpPr>
          <p:cNvPr id="36" name="Text Box 86">
            <a:extLst>
              <a:ext uri="{FF2B5EF4-FFF2-40B4-BE49-F238E27FC236}">
                <a16:creationId xmlns:a16="http://schemas.microsoft.com/office/drawing/2014/main" id="{1F81D119-BC51-324F-8492-4EB8311E386F}"/>
              </a:ext>
            </a:extLst>
          </p:cNvPr>
          <p:cNvSpPr txBox="1"/>
          <p:nvPr/>
        </p:nvSpPr>
        <p:spPr>
          <a:xfrm>
            <a:off x="1089967" y="3832509"/>
            <a:ext cx="1510665" cy="34798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088AC1"/>
                </a:solidFill>
                <a:effectLst/>
                <a:latin typeface="Arvo" panose="02000000000000000000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Work it out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09F2FE0-A886-604F-9303-9BBDF744969A}"/>
              </a:ext>
            </a:extLst>
          </p:cNvPr>
          <p:cNvGrpSpPr/>
          <p:nvPr/>
        </p:nvGrpSpPr>
        <p:grpSpPr>
          <a:xfrm>
            <a:off x="6080947" y="1124975"/>
            <a:ext cx="1614860" cy="2132640"/>
            <a:chOff x="1502926" y="1131069"/>
            <a:chExt cx="1526162" cy="19875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2AAF97-97BA-D54B-B0ED-B32D77768C60}"/>
                </a:ext>
              </a:extLst>
            </p:cNvPr>
            <p:cNvSpPr txBox="1"/>
            <p:nvPr/>
          </p:nvSpPr>
          <p:spPr>
            <a:xfrm>
              <a:off x="1573349" y="2774449"/>
              <a:ext cx="1395578" cy="344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3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rd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200ECFE8-0238-ED4D-A70D-FA336D9C1141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  <p:sp>
        <p:nvSpPr>
          <p:cNvPr id="42" name="Subtitle 2">
            <a:extLst>
              <a:ext uri="{FF2B5EF4-FFF2-40B4-BE49-F238E27FC236}">
                <a16:creationId xmlns:a16="http://schemas.microsoft.com/office/drawing/2014/main" id="{874A2B31-1D0C-484D-A08E-612E5766AE66}"/>
              </a:ext>
            </a:extLst>
          </p:cNvPr>
          <p:cNvSpPr txBox="1">
            <a:spLocks/>
          </p:cNvSpPr>
          <p:nvPr/>
        </p:nvSpPr>
        <p:spPr>
          <a:xfrm>
            <a:off x="4752994" y="1455128"/>
            <a:ext cx="1758462" cy="8929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dirty="0">
                <a:solidFill>
                  <a:srgbClr val="088AC1"/>
                </a:solidFill>
                <a:latin typeface="Balsamiq Sans" panose="02000603000000000000" pitchFamily="2" charset="77"/>
              </a:rPr>
              <a:t>x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D205B26-F14A-0845-97F4-769EADDE708F}"/>
              </a:ext>
            </a:extLst>
          </p:cNvPr>
          <p:cNvGrpSpPr/>
          <p:nvPr/>
        </p:nvGrpSpPr>
        <p:grpSpPr>
          <a:xfrm>
            <a:off x="7943943" y="1123317"/>
            <a:ext cx="1699783" cy="2159592"/>
            <a:chOff x="1502926" y="1131069"/>
            <a:chExt cx="1606421" cy="201271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B4674A-5B64-9345-9F87-394AD5DA890B}"/>
                </a:ext>
              </a:extLst>
            </p:cNvPr>
            <p:cNvSpPr txBox="1"/>
            <p:nvPr/>
          </p:nvSpPr>
          <p:spPr>
            <a:xfrm>
              <a:off x="1573349" y="2774449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4</a:t>
              </a:r>
              <a:r>
                <a:rPr lang="en-GB" baseline="30000" dirty="0">
                  <a:solidFill>
                    <a:srgbClr val="088AC1"/>
                  </a:solidFill>
                  <a:latin typeface="Arvo" panose="02000000000000000000" pitchFamily="2" charset="77"/>
                </a:rPr>
                <a:t>th</a:t>
              </a:r>
              <a:r>
                <a:rPr lang="en-GB" dirty="0">
                  <a:solidFill>
                    <a:srgbClr val="088AC1"/>
                  </a:solidFill>
                  <a:latin typeface="Arvo" panose="02000000000000000000" pitchFamily="2" charset="77"/>
                </a:rPr>
                <a:t> Number</a:t>
              </a:r>
            </a:p>
          </p:txBody>
        </p:sp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CF5443DC-7A32-1D45-B330-2B2F41AF146B}"/>
                </a:ext>
              </a:extLst>
            </p:cNvPr>
            <p:cNvSpPr/>
            <p:nvPr/>
          </p:nvSpPr>
          <p:spPr>
            <a:xfrm>
              <a:off x="1502926" y="1131069"/>
              <a:ext cx="1526162" cy="1462286"/>
            </a:xfrm>
            <a:custGeom>
              <a:avLst/>
              <a:gdLst>
                <a:gd name="connsiteX0" fmla="*/ 0 w 1526162"/>
                <a:gd name="connsiteY0" fmla="*/ 243719 h 1462286"/>
                <a:gd name="connsiteX1" fmla="*/ 243719 w 1526162"/>
                <a:gd name="connsiteY1" fmla="*/ 0 h 1462286"/>
                <a:gd name="connsiteX2" fmla="*/ 773468 w 1526162"/>
                <a:gd name="connsiteY2" fmla="*/ 0 h 1462286"/>
                <a:gd name="connsiteX3" fmla="*/ 1282443 w 1526162"/>
                <a:gd name="connsiteY3" fmla="*/ 0 h 1462286"/>
                <a:gd name="connsiteX4" fmla="*/ 1526162 w 1526162"/>
                <a:gd name="connsiteY4" fmla="*/ 243719 h 1462286"/>
                <a:gd name="connsiteX5" fmla="*/ 1526162 w 1526162"/>
                <a:gd name="connsiteY5" fmla="*/ 711646 h 1462286"/>
                <a:gd name="connsiteX6" fmla="*/ 1526162 w 1526162"/>
                <a:gd name="connsiteY6" fmla="*/ 1218567 h 1462286"/>
                <a:gd name="connsiteX7" fmla="*/ 1282443 w 1526162"/>
                <a:gd name="connsiteY7" fmla="*/ 1462286 h 1462286"/>
                <a:gd name="connsiteX8" fmla="*/ 752694 w 1526162"/>
                <a:gd name="connsiteY8" fmla="*/ 1462286 h 1462286"/>
                <a:gd name="connsiteX9" fmla="*/ 243719 w 1526162"/>
                <a:gd name="connsiteY9" fmla="*/ 1462286 h 1462286"/>
                <a:gd name="connsiteX10" fmla="*/ 0 w 1526162"/>
                <a:gd name="connsiteY10" fmla="*/ 1218567 h 1462286"/>
                <a:gd name="connsiteX11" fmla="*/ 0 w 1526162"/>
                <a:gd name="connsiteY11" fmla="*/ 721395 h 1462286"/>
                <a:gd name="connsiteX12" fmla="*/ 0 w 1526162"/>
                <a:gd name="connsiteY12" fmla="*/ 243719 h 146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6162" h="1462286" fill="none" extrusionOk="0">
                  <a:moveTo>
                    <a:pt x="0" y="243719"/>
                  </a:moveTo>
                  <a:cubicBezTo>
                    <a:pt x="-5291" y="109986"/>
                    <a:pt x="97203" y="-8220"/>
                    <a:pt x="243719" y="0"/>
                  </a:cubicBezTo>
                  <a:cubicBezTo>
                    <a:pt x="453416" y="-18023"/>
                    <a:pt x="636136" y="22632"/>
                    <a:pt x="773468" y="0"/>
                  </a:cubicBezTo>
                  <a:cubicBezTo>
                    <a:pt x="910800" y="-22632"/>
                    <a:pt x="1170248" y="-10356"/>
                    <a:pt x="1282443" y="0"/>
                  </a:cubicBezTo>
                  <a:cubicBezTo>
                    <a:pt x="1410329" y="12008"/>
                    <a:pt x="1530373" y="112246"/>
                    <a:pt x="1526162" y="243719"/>
                  </a:cubicBezTo>
                  <a:cubicBezTo>
                    <a:pt x="1547475" y="406610"/>
                    <a:pt x="1536097" y="501785"/>
                    <a:pt x="1526162" y="711646"/>
                  </a:cubicBezTo>
                  <a:cubicBezTo>
                    <a:pt x="1516227" y="921507"/>
                    <a:pt x="1533235" y="976241"/>
                    <a:pt x="1526162" y="1218567"/>
                  </a:cubicBezTo>
                  <a:cubicBezTo>
                    <a:pt x="1537868" y="1376347"/>
                    <a:pt x="1402865" y="1469764"/>
                    <a:pt x="1282443" y="1462286"/>
                  </a:cubicBezTo>
                  <a:cubicBezTo>
                    <a:pt x="1090575" y="1479598"/>
                    <a:pt x="1012260" y="1442294"/>
                    <a:pt x="752694" y="1462286"/>
                  </a:cubicBezTo>
                  <a:cubicBezTo>
                    <a:pt x="493128" y="1482278"/>
                    <a:pt x="383598" y="1471087"/>
                    <a:pt x="243719" y="1462286"/>
                  </a:cubicBezTo>
                  <a:cubicBezTo>
                    <a:pt x="96383" y="1487849"/>
                    <a:pt x="-12257" y="1336906"/>
                    <a:pt x="0" y="1218567"/>
                  </a:cubicBezTo>
                  <a:cubicBezTo>
                    <a:pt x="-11951" y="996219"/>
                    <a:pt x="21062" y="885230"/>
                    <a:pt x="0" y="721395"/>
                  </a:cubicBezTo>
                  <a:cubicBezTo>
                    <a:pt x="-21062" y="557560"/>
                    <a:pt x="-22797" y="410463"/>
                    <a:pt x="0" y="243719"/>
                  </a:cubicBezTo>
                  <a:close/>
                </a:path>
                <a:path w="1526162" h="1462286" stroke="0" extrusionOk="0">
                  <a:moveTo>
                    <a:pt x="0" y="243719"/>
                  </a:moveTo>
                  <a:cubicBezTo>
                    <a:pt x="-6631" y="105027"/>
                    <a:pt x="78391" y="11532"/>
                    <a:pt x="243719" y="0"/>
                  </a:cubicBezTo>
                  <a:cubicBezTo>
                    <a:pt x="478545" y="-9400"/>
                    <a:pt x="521195" y="-25201"/>
                    <a:pt x="783855" y="0"/>
                  </a:cubicBezTo>
                  <a:cubicBezTo>
                    <a:pt x="1046515" y="25201"/>
                    <a:pt x="1035322" y="18899"/>
                    <a:pt x="1282443" y="0"/>
                  </a:cubicBezTo>
                  <a:cubicBezTo>
                    <a:pt x="1395225" y="-11938"/>
                    <a:pt x="1532340" y="112069"/>
                    <a:pt x="1526162" y="243719"/>
                  </a:cubicBezTo>
                  <a:cubicBezTo>
                    <a:pt x="1526959" y="456621"/>
                    <a:pt x="1532351" y="567122"/>
                    <a:pt x="1526162" y="711646"/>
                  </a:cubicBezTo>
                  <a:cubicBezTo>
                    <a:pt x="1519973" y="856170"/>
                    <a:pt x="1506804" y="1091370"/>
                    <a:pt x="1526162" y="1218567"/>
                  </a:cubicBezTo>
                  <a:cubicBezTo>
                    <a:pt x="1524276" y="1335186"/>
                    <a:pt x="1403881" y="1480580"/>
                    <a:pt x="1282443" y="1462286"/>
                  </a:cubicBezTo>
                  <a:cubicBezTo>
                    <a:pt x="1178701" y="1470085"/>
                    <a:pt x="925943" y="1441280"/>
                    <a:pt x="783855" y="1462286"/>
                  </a:cubicBezTo>
                  <a:cubicBezTo>
                    <a:pt x="641767" y="1483292"/>
                    <a:pt x="381818" y="1452517"/>
                    <a:pt x="243719" y="1462286"/>
                  </a:cubicBezTo>
                  <a:cubicBezTo>
                    <a:pt x="121903" y="1481319"/>
                    <a:pt x="3225" y="1386570"/>
                    <a:pt x="0" y="1218567"/>
                  </a:cubicBezTo>
                  <a:cubicBezTo>
                    <a:pt x="-14951" y="999161"/>
                    <a:pt x="-10560" y="924415"/>
                    <a:pt x="0" y="760388"/>
                  </a:cubicBezTo>
                  <a:cubicBezTo>
                    <a:pt x="10560" y="596361"/>
                    <a:pt x="4003" y="495449"/>
                    <a:pt x="0" y="243719"/>
                  </a:cubicBezTo>
                  <a:close/>
                </a:path>
              </a:pathLst>
            </a:custGeom>
            <a:solidFill>
              <a:schemeClr val="bg1"/>
            </a:solidFill>
            <a:ln w="47625">
              <a:solidFill>
                <a:srgbClr val="018AC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/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>
                <a:solidFill>
                  <a:srgbClr val="088AC1"/>
                </a:solidFill>
                <a:latin typeface="Arvo" panose="02000000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8789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300</Words>
  <Application>Microsoft Macintosh PowerPoint</Application>
  <PresentationFormat>Widescreen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Arvo</vt:lpstr>
      <vt:lpstr>Balsamiq Sans</vt:lpstr>
      <vt:lpstr>Calibri</vt:lpstr>
      <vt:lpstr>Calibri Light</vt:lpstr>
      <vt:lpstr>Office Theme</vt:lpstr>
      <vt:lpstr>Control Marker  1</vt:lpstr>
      <vt:lpstr>Control Marker  2</vt:lpstr>
      <vt:lpstr>Control Marker  3</vt:lpstr>
      <vt:lpstr>Control Marker  4</vt:lpstr>
      <vt:lpstr>Control Marker  5</vt:lpstr>
      <vt:lpstr>Control Marker  6</vt:lpstr>
      <vt:lpstr>Control Marker  7</vt:lpstr>
      <vt:lpstr>Control Marker  8</vt:lpstr>
      <vt:lpstr>Control Marker  9</vt:lpstr>
      <vt:lpstr>Control Marker  10</vt:lpstr>
      <vt:lpstr>Control Marker  11</vt:lpstr>
      <vt:lpstr>Control Marker  12</vt:lpstr>
      <vt:lpstr>Control Marker  13</vt:lpstr>
      <vt:lpstr>Control Marker  14</vt:lpstr>
      <vt:lpstr>Control Marker 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1</dc:title>
  <dc:creator>Christopher Blackburn</dc:creator>
  <cp:lastModifiedBy>John McBride (Enrich Education)</cp:lastModifiedBy>
  <cp:revision>25</cp:revision>
  <dcterms:created xsi:type="dcterms:W3CDTF">2021-06-03T09:47:45Z</dcterms:created>
  <dcterms:modified xsi:type="dcterms:W3CDTF">2021-10-29T06:53:28Z</dcterms:modified>
</cp:coreProperties>
</file>