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17"/>
  </p:notesMasterIdLst>
  <p:sldIdLst>
    <p:sldId id="321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</p:sldIdLst>
  <p:sldSz cx="9906000" cy="6858000" type="A4"/>
  <p:notesSz cx="6858000" cy="9144000"/>
  <p:embeddedFontLst>
    <p:embeddedFont>
      <p:font typeface="Arvo" panose="02000000000000000000" pitchFamily="2" charset="77"/>
      <p:regular r:id="rId18"/>
      <p:bold r:id="rId19"/>
      <p:italic r:id="rId20"/>
      <p:boldItalic r:id="rId21"/>
    </p:embeddedFont>
    <p:embeddedFont>
      <p:font typeface="Balsamiq Sans" panose="02000603000000000000" pitchFamily="2" charset="77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680"/>
  </p:normalViewPr>
  <p:slideViewPr>
    <p:cSldViewPr snapToGrid="0" snapToObjects="1">
      <p:cViewPr varScale="1">
        <p:scale>
          <a:sx n="124" d="100"/>
          <a:sy n="124" d="100"/>
        </p:scale>
        <p:origin x="14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2593A-385D-8D4A-A4BB-94830676B44B}" type="datetimeFigureOut">
              <a:rPr lang="en-US" smtClean="0"/>
              <a:t>6/24/22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B0C1F-E3D7-4F4F-9355-75336449F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5D4D6-9CD2-FA48-A45F-A15DDB557F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478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5D4D6-9CD2-FA48-A45F-A15DDB557F0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211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5D4D6-9CD2-FA48-A45F-A15DDB557F0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325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5D4D6-9CD2-FA48-A45F-A15DDB557F0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691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5D4D6-9CD2-FA48-A45F-A15DDB557F0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207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5D4D6-9CD2-FA48-A45F-A15DDB557F0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953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5D4D6-9CD2-FA48-A45F-A15DDB557F0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551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5D4D6-9CD2-FA48-A45F-A15DDB557F0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907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5D4D6-9CD2-FA48-A45F-A15DDB557F0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514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5D4D6-9CD2-FA48-A45F-A15DDB557F0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824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5D4D6-9CD2-FA48-A45F-A15DDB557F0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99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5D4D6-9CD2-FA48-A45F-A15DDB557F0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066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5D4D6-9CD2-FA48-A45F-A15DDB557F0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710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5D4D6-9CD2-FA48-A45F-A15DDB557F0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586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5D4D6-9CD2-FA48-A45F-A15DDB557F0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54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30C4-749C-804D-AB73-479510F6E9EA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B1C7-187F-2447-A00E-E2AA20A81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9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30C4-749C-804D-AB73-479510F6E9EA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B1C7-187F-2447-A00E-E2AA20A81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7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30C4-749C-804D-AB73-479510F6E9EA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B1C7-187F-2447-A00E-E2AA20A81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8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30C4-749C-804D-AB73-479510F6E9EA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B1C7-187F-2447-A00E-E2AA20A81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7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30C4-749C-804D-AB73-479510F6E9EA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B1C7-187F-2447-A00E-E2AA20A81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9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30C4-749C-804D-AB73-479510F6E9EA}" type="datetimeFigureOut">
              <a:rPr lang="en-US" smtClean="0"/>
              <a:t>6/24/22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B1C7-187F-2447-A00E-E2AA20A81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30C4-749C-804D-AB73-479510F6E9EA}" type="datetimeFigureOut">
              <a:rPr lang="en-US" smtClean="0"/>
              <a:t>6/24/22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B1C7-187F-2447-A00E-E2AA20A81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9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30C4-749C-804D-AB73-479510F6E9EA}" type="datetimeFigureOut">
              <a:rPr lang="en-US" smtClean="0"/>
              <a:t>6/24/22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B1C7-187F-2447-A00E-E2AA20A81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8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30C4-749C-804D-AB73-479510F6E9EA}" type="datetimeFigureOut">
              <a:rPr lang="en-US" smtClean="0"/>
              <a:t>6/24/22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B1C7-187F-2447-A00E-E2AA20A81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2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30C4-749C-804D-AB73-479510F6E9EA}" type="datetimeFigureOut">
              <a:rPr lang="en-US" smtClean="0"/>
              <a:t>6/24/22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B1C7-187F-2447-A00E-E2AA20A81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8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30C4-749C-804D-AB73-479510F6E9EA}" type="datetimeFigureOut">
              <a:rPr lang="en-US" smtClean="0"/>
              <a:t>6/24/22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B1C7-187F-2447-A00E-E2AA20A81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5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D30C4-749C-804D-AB73-479510F6E9EA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DB1C7-187F-2447-A00E-E2AA20A81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637B-C929-480E-A1B2-9D3FDCE29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196575"/>
            <a:ext cx="2628360" cy="498978"/>
          </a:xfrm>
        </p:spPr>
        <p:txBody>
          <a:bodyPr>
            <a:noAutofit/>
          </a:bodyPr>
          <a:lstStyle/>
          <a:p>
            <a: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  <a:t>Control Marker </a:t>
            </a:r>
            <a:b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</a:br>
            <a: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  <a:t>1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1218DE-B5DB-4A41-9EE7-855DE02F8C2F}"/>
              </a:ext>
            </a:extLst>
          </p:cNvPr>
          <p:cNvGrpSpPr/>
          <p:nvPr/>
        </p:nvGrpSpPr>
        <p:grpSpPr>
          <a:xfrm>
            <a:off x="2485349" y="1555634"/>
            <a:ext cx="1312073" cy="1750145"/>
            <a:chOff x="1502926" y="1131069"/>
            <a:chExt cx="1526162" cy="20075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9B027F-F8DC-E346-B06C-689C012A2756}"/>
                </a:ext>
              </a:extLst>
            </p:cNvPr>
            <p:cNvSpPr txBox="1"/>
            <p:nvPr/>
          </p:nvSpPr>
          <p:spPr>
            <a:xfrm>
              <a:off x="1573349" y="2774448"/>
              <a:ext cx="1447274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2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nd 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Number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4E38253B-EDDA-634D-B586-E758F8E1D159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3"/>
                <a:gd name="connsiteY0" fmla="*/ 212473 h 1274810"/>
                <a:gd name="connsiteX1" fmla="*/ 212473 w 1312073"/>
                <a:gd name="connsiteY1" fmla="*/ 0 h 1274810"/>
                <a:gd name="connsiteX2" fmla="*/ 664908 w 1312073"/>
                <a:gd name="connsiteY2" fmla="*/ 0 h 1274810"/>
                <a:gd name="connsiteX3" fmla="*/ 1099600 w 1312073"/>
                <a:gd name="connsiteY3" fmla="*/ 0 h 1274810"/>
                <a:gd name="connsiteX4" fmla="*/ 1312073 w 1312073"/>
                <a:gd name="connsiteY4" fmla="*/ 212473 h 1274810"/>
                <a:gd name="connsiteX5" fmla="*/ 1312073 w 1312073"/>
                <a:gd name="connsiteY5" fmla="*/ 620408 h 1274810"/>
                <a:gd name="connsiteX6" fmla="*/ 1312073 w 1312073"/>
                <a:gd name="connsiteY6" fmla="*/ 1062337 h 1274810"/>
                <a:gd name="connsiteX7" fmla="*/ 1099600 w 1312073"/>
                <a:gd name="connsiteY7" fmla="*/ 1274810 h 1274810"/>
                <a:gd name="connsiteX8" fmla="*/ 647165 w 1312073"/>
                <a:gd name="connsiteY8" fmla="*/ 1274810 h 1274810"/>
                <a:gd name="connsiteX9" fmla="*/ 212473 w 1312073"/>
                <a:gd name="connsiteY9" fmla="*/ 1274810 h 1274810"/>
                <a:gd name="connsiteX10" fmla="*/ 0 w 1312073"/>
                <a:gd name="connsiteY10" fmla="*/ 1062337 h 1274810"/>
                <a:gd name="connsiteX11" fmla="*/ 0 w 1312073"/>
                <a:gd name="connsiteY11" fmla="*/ 628906 h 1274810"/>
                <a:gd name="connsiteX12" fmla="*/ 0 w 1312073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3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06639" y="-13471"/>
                    <a:pt x="463445" y="-9"/>
                    <a:pt x="664908" y="0"/>
                  </a:cubicBezTo>
                  <a:cubicBezTo>
                    <a:pt x="866371" y="9"/>
                    <a:pt x="902078" y="8347"/>
                    <a:pt x="1099600" y="0"/>
                  </a:cubicBezTo>
                  <a:cubicBezTo>
                    <a:pt x="1214723" y="3975"/>
                    <a:pt x="1316375" y="98324"/>
                    <a:pt x="1312073" y="212473"/>
                  </a:cubicBezTo>
                  <a:cubicBezTo>
                    <a:pt x="1302837" y="322577"/>
                    <a:pt x="1293466" y="508487"/>
                    <a:pt x="1312073" y="620408"/>
                  </a:cubicBezTo>
                  <a:cubicBezTo>
                    <a:pt x="1330680" y="732330"/>
                    <a:pt x="1329497" y="958697"/>
                    <a:pt x="1312073" y="1062337"/>
                  </a:cubicBezTo>
                  <a:cubicBezTo>
                    <a:pt x="1315025" y="1185529"/>
                    <a:pt x="1213837" y="1276449"/>
                    <a:pt x="1099600" y="1274810"/>
                  </a:cubicBezTo>
                  <a:cubicBezTo>
                    <a:pt x="884800" y="1287420"/>
                    <a:pt x="757377" y="1294037"/>
                    <a:pt x="647165" y="1274810"/>
                  </a:cubicBezTo>
                  <a:cubicBezTo>
                    <a:pt x="536953" y="1255583"/>
                    <a:pt x="343770" y="1286737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3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34754" y="22666"/>
                    <a:pt x="536161" y="-636"/>
                    <a:pt x="673779" y="0"/>
                  </a:cubicBezTo>
                  <a:cubicBezTo>
                    <a:pt x="811397" y="636"/>
                    <a:pt x="962613" y="10110"/>
                    <a:pt x="1099600" y="0"/>
                  </a:cubicBezTo>
                  <a:cubicBezTo>
                    <a:pt x="1198482" y="-10102"/>
                    <a:pt x="1317875" y="97899"/>
                    <a:pt x="1312073" y="212473"/>
                  </a:cubicBezTo>
                  <a:cubicBezTo>
                    <a:pt x="1292842" y="376287"/>
                    <a:pt x="1315019" y="483770"/>
                    <a:pt x="1312073" y="620408"/>
                  </a:cubicBezTo>
                  <a:cubicBezTo>
                    <a:pt x="1309127" y="757046"/>
                    <a:pt x="1320734" y="859131"/>
                    <a:pt x="1312073" y="1062337"/>
                  </a:cubicBezTo>
                  <a:cubicBezTo>
                    <a:pt x="1309514" y="1155277"/>
                    <a:pt x="1209029" y="1285812"/>
                    <a:pt x="1099600" y="1274810"/>
                  </a:cubicBezTo>
                  <a:cubicBezTo>
                    <a:pt x="1001734" y="1265700"/>
                    <a:pt x="852077" y="1260710"/>
                    <a:pt x="673779" y="1274810"/>
                  </a:cubicBezTo>
                  <a:cubicBezTo>
                    <a:pt x="495481" y="1288910"/>
                    <a:pt x="359758" y="1273505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DF00A5-E053-2B4C-9122-CF7717CE1F58}"/>
              </a:ext>
            </a:extLst>
          </p:cNvPr>
          <p:cNvGrpSpPr/>
          <p:nvPr/>
        </p:nvGrpSpPr>
        <p:grpSpPr>
          <a:xfrm>
            <a:off x="3991716" y="1555634"/>
            <a:ext cx="1312074" cy="1750145"/>
            <a:chOff x="1502926" y="1131069"/>
            <a:chExt cx="1526162" cy="20075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BE8E5C6-16A8-C94B-8C34-51FB362B58CC}"/>
                </a:ext>
              </a:extLst>
            </p:cNvPr>
            <p:cNvSpPr txBox="1"/>
            <p:nvPr/>
          </p:nvSpPr>
          <p:spPr>
            <a:xfrm>
              <a:off x="1573349" y="2774448"/>
              <a:ext cx="1419304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3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rd 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Number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F37130BA-FC50-3845-A244-9B9FE7E2EFD8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4"/>
                <a:gd name="connsiteY0" fmla="*/ 212473 h 1274810"/>
                <a:gd name="connsiteX1" fmla="*/ 212473 w 1312074"/>
                <a:gd name="connsiteY1" fmla="*/ 0 h 1274810"/>
                <a:gd name="connsiteX2" fmla="*/ 664908 w 1312074"/>
                <a:gd name="connsiteY2" fmla="*/ 0 h 1274810"/>
                <a:gd name="connsiteX3" fmla="*/ 1099601 w 1312074"/>
                <a:gd name="connsiteY3" fmla="*/ 0 h 1274810"/>
                <a:gd name="connsiteX4" fmla="*/ 1312074 w 1312074"/>
                <a:gd name="connsiteY4" fmla="*/ 212473 h 1274810"/>
                <a:gd name="connsiteX5" fmla="*/ 1312074 w 1312074"/>
                <a:gd name="connsiteY5" fmla="*/ 620408 h 1274810"/>
                <a:gd name="connsiteX6" fmla="*/ 1312074 w 1312074"/>
                <a:gd name="connsiteY6" fmla="*/ 1062337 h 1274810"/>
                <a:gd name="connsiteX7" fmla="*/ 1099601 w 1312074"/>
                <a:gd name="connsiteY7" fmla="*/ 1274810 h 1274810"/>
                <a:gd name="connsiteX8" fmla="*/ 647166 w 1312074"/>
                <a:gd name="connsiteY8" fmla="*/ 1274810 h 1274810"/>
                <a:gd name="connsiteX9" fmla="*/ 212473 w 1312074"/>
                <a:gd name="connsiteY9" fmla="*/ 1274810 h 1274810"/>
                <a:gd name="connsiteX10" fmla="*/ 0 w 1312074"/>
                <a:gd name="connsiteY10" fmla="*/ 1062337 h 1274810"/>
                <a:gd name="connsiteX11" fmla="*/ 0 w 1312074"/>
                <a:gd name="connsiteY11" fmla="*/ 628906 h 1274810"/>
                <a:gd name="connsiteX12" fmla="*/ 0 w 1312074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4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06639" y="-13471"/>
                    <a:pt x="463445" y="-9"/>
                    <a:pt x="664908" y="0"/>
                  </a:cubicBezTo>
                  <a:cubicBezTo>
                    <a:pt x="866371" y="9"/>
                    <a:pt x="896022" y="5835"/>
                    <a:pt x="1099601" y="0"/>
                  </a:cubicBezTo>
                  <a:cubicBezTo>
                    <a:pt x="1214724" y="3975"/>
                    <a:pt x="1316376" y="98324"/>
                    <a:pt x="1312074" y="212473"/>
                  </a:cubicBezTo>
                  <a:cubicBezTo>
                    <a:pt x="1302838" y="322577"/>
                    <a:pt x="1293467" y="508487"/>
                    <a:pt x="1312074" y="620408"/>
                  </a:cubicBezTo>
                  <a:cubicBezTo>
                    <a:pt x="1330681" y="732330"/>
                    <a:pt x="1329498" y="958697"/>
                    <a:pt x="1312074" y="1062337"/>
                  </a:cubicBezTo>
                  <a:cubicBezTo>
                    <a:pt x="1315026" y="1185529"/>
                    <a:pt x="1213838" y="1276449"/>
                    <a:pt x="1099601" y="1274810"/>
                  </a:cubicBezTo>
                  <a:cubicBezTo>
                    <a:pt x="884801" y="1287420"/>
                    <a:pt x="757378" y="1294037"/>
                    <a:pt x="647166" y="1274810"/>
                  </a:cubicBezTo>
                  <a:cubicBezTo>
                    <a:pt x="536954" y="1255583"/>
                    <a:pt x="347846" y="1290363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4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29157" y="15727"/>
                    <a:pt x="529862" y="-5224"/>
                    <a:pt x="673780" y="0"/>
                  </a:cubicBezTo>
                  <a:cubicBezTo>
                    <a:pt x="817698" y="5224"/>
                    <a:pt x="962614" y="10110"/>
                    <a:pt x="1099601" y="0"/>
                  </a:cubicBezTo>
                  <a:cubicBezTo>
                    <a:pt x="1198483" y="-10102"/>
                    <a:pt x="1317876" y="97899"/>
                    <a:pt x="1312074" y="212473"/>
                  </a:cubicBezTo>
                  <a:cubicBezTo>
                    <a:pt x="1292843" y="376287"/>
                    <a:pt x="1315020" y="483770"/>
                    <a:pt x="1312074" y="620408"/>
                  </a:cubicBezTo>
                  <a:cubicBezTo>
                    <a:pt x="1309128" y="757046"/>
                    <a:pt x="1320735" y="859131"/>
                    <a:pt x="1312074" y="1062337"/>
                  </a:cubicBezTo>
                  <a:cubicBezTo>
                    <a:pt x="1309515" y="1155277"/>
                    <a:pt x="1209030" y="1285812"/>
                    <a:pt x="1099601" y="1274810"/>
                  </a:cubicBezTo>
                  <a:cubicBezTo>
                    <a:pt x="1001735" y="1265700"/>
                    <a:pt x="852078" y="1260710"/>
                    <a:pt x="673780" y="1274810"/>
                  </a:cubicBezTo>
                  <a:cubicBezTo>
                    <a:pt x="495482" y="1288910"/>
                    <a:pt x="361659" y="1279920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81E24BD-4DF4-EE43-8EBC-B0804E0D9653}"/>
              </a:ext>
            </a:extLst>
          </p:cNvPr>
          <p:cNvSpPr/>
          <p:nvPr/>
        </p:nvSpPr>
        <p:spPr>
          <a:xfrm>
            <a:off x="8245288" y="1555633"/>
            <a:ext cx="1312073" cy="1274811"/>
          </a:xfrm>
          <a:custGeom>
            <a:avLst/>
            <a:gdLst>
              <a:gd name="connsiteX0" fmla="*/ 0 w 1312073"/>
              <a:gd name="connsiteY0" fmla="*/ 212473 h 1274811"/>
              <a:gd name="connsiteX1" fmla="*/ 212473 w 1312073"/>
              <a:gd name="connsiteY1" fmla="*/ 0 h 1274811"/>
              <a:gd name="connsiteX2" fmla="*/ 664908 w 1312073"/>
              <a:gd name="connsiteY2" fmla="*/ 0 h 1274811"/>
              <a:gd name="connsiteX3" fmla="*/ 1099600 w 1312073"/>
              <a:gd name="connsiteY3" fmla="*/ 0 h 1274811"/>
              <a:gd name="connsiteX4" fmla="*/ 1312073 w 1312073"/>
              <a:gd name="connsiteY4" fmla="*/ 212473 h 1274811"/>
              <a:gd name="connsiteX5" fmla="*/ 1312073 w 1312073"/>
              <a:gd name="connsiteY5" fmla="*/ 620408 h 1274811"/>
              <a:gd name="connsiteX6" fmla="*/ 1312073 w 1312073"/>
              <a:gd name="connsiteY6" fmla="*/ 1062338 h 1274811"/>
              <a:gd name="connsiteX7" fmla="*/ 1099600 w 1312073"/>
              <a:gd name="connsiteY7" fmla="*/ 1274811 h 1274811"/>
              <a:gd name="connsiteX8" fmla="*/ 647165 w 1312073"/>
              <a:gd name="connsiteY8" fmla="*/ 1274811 h 1274811"/>
              <a:gd name="connsiteX9" fmla="*/ 212473 w 1312073"/>
              <a:gd name="connsiteY9" fmla="*/ 1274811 h 1274811"/>
              <a:gd name="connsiteX10" fmla="*/ 0 w 1312073"/>
              <a:gd name="connsiteY10" fmla="*/ 1062338 h 1274811"/>
              <a:gd name="connsiteX11" fmla="*/ 0 w 1312073"/>
              <a:gd name="connsiteY11" fmla="*/ 628907 h 1274811"/>
              <a:gd name="connsiteX12" fmla="*/ 0 w 1312073"/>
              <a:gd name="connsiteY12" fmla="*/ 212473 h 127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2073" h="1274811" fill="none" extrusionOk="0">
                <a:moveTo>
                  <a:pt x="0" y="212473"/>
                </a:moveTo>
                <a:cubicBezTo>
                  <a:pt x="-11616" y="97034"/>
                  <a:pt x="86841" y="-5717"/>
                  <a:pt x="212473" y="0"/>
                </a:cubicBezTo>
                <a:cubicBezTo>
                  <a:pt x="406639" y="-13471"/>
                  <a:pt x="463445" y="-9"/>
                  <a:pt x="664908" y="0"/>
                </a:cubicBezTo>
                <a:cubicBezTo>
                  <a:pt x="866371" y="9"/>
                  <a:pt x="902078" y="8347"/>
                  <a:pt x="1099600" y="0"/>
                </a:cubicBezTo>
                <a:cubicBezTo>
                  <a:pt x="1214723" y="3975"/>
                  <a:pt x="1316375" y="98324"/>
                  <a:pt x="1312073" y="212473"/>
                </a:cubicBezTo>
                <a:cubicBezTo>
                  <a:pt x="1302837" y="322577"/>
                  <a:pt x="1293466" y="508487"/>
                  <a:pt x="1312073" y="620408"/>
                </a:cubicBezTo>
                <a:cubicBezTo>
                  <a:pt x="1330680" y="732330"/>
                  <a:pt x="1330436" y="958165"/>
                  <a:pt x="1312073" y="1062338"/>
                </a:cubicBezTo>
                <a:cubicBezTo>
                  <a:pt x="1315025" y="1185530"/>
                  <a:pt x="1213837" y="1276450"/>
                  <a:pt x="1099600" y="1274811"/>
                </a:cubicBezTo>
                <a:cubicBezTo>
                  <a:pt x="884800" y="1287421"/>
                  <a:pt x="757377" y="1294038"/>
                  <a:pt x="647165" y="1274811"/>
                </a:cubicBezTo>
                <a:cubicBezTo>
                  <a:pt x="536953" y="1255584"/>
                  <a:pt x="343770" y="1286738"/>
                  <a:pt x="212473" y="1274811"/>
                </a:cubicBezTo>
                <a:cubicBezTo>
                  <a:pt x="83287" y="1298579"/>
                  <a:pt x="-2926" y="1175802"/>
                  <a:pt x="0" y="1062338"/>
                </a:cubicBezTo>
                <a:cubicBezTo>
                  <a:pt x="-6549" y="963070"/>
                  <a:pt x="-473" y="832885"/>
                  <a:pt x="0" y="628907"/>
                </a:cubicBezTo>
                <a:cubicBezTo>
                  <a:pt x="473" y="424929"/>
                  <a:pt x="17534" y="398183"/>
                  <a:pt x="0" y="212473"/>
                </a:cubicBezTo>
                <a:close/>
              </a:path>
              <a:path w="1312073" h="1274811" stroke="0" extrusionOk="0">
                <a:moveTo>
                  <a:pt x="0" y="212473"/>
                </a:moveTo>
                <a:cubicBezTo>
                  <a:pt x="-4860" y="92129"/>
                  <a:pt x="84562" y="3965"/>
                  <a:pt x="212473" y="0"/>
                </a:cubicBezTo>
                <a:cubicBezTo>
                  <a:pt x="434754" y="22666"/>
                  <a:pt x="536161" y="-636"/>
                  <a:pt x="673779" y="0"/>
                </a:cubicBezTo>
                <a:cubicBezTo>
                  <a:pt x="811397" y="636"/>
                  <a:pt x="962613" y="10110"/>
                  <a:pt x="1099600" y="0"/>
                </a:cubicBezTo>
                <a:cubicBezTo>
                  <a:pt x="1198482" y="-10102"/>
                  <a:pt x="1317875" y="97899"/>
                  <a:pt x="1312073" y="212473"/>
                </a:cubicBezTo>
                <a:cubicBezTo>
                  <a:pt x="1292842" y="376287"/>
                  <a:pt x="1315019" y="483770"/>
                  <a:pt x="1312073" y="620408"/>
                </a:cubicBezTo>
                <a:cubicBezTo>
                  <a:pt x="1309127" y="757046"/>
                  <a:pt x="1327418" y="856440"/>
                  <a:pt x="1312073" y="1062338"/>
                </a:cubicBezTo>
                <a:cubicBezTo>
                  <a:pt x="1309514" y="1155278"/>
                  <a:pt x="1209029" y="1285813"/>
                  <a:pt x="1099600" y="1274811"/>
                </a:cubicBezTo>
                <a:cubicBezTo>
                  <a:pt x="1001734" y="1265701"/>
                  <a:pt x="852077" y="1260711"/>
                  <a:pt x="673779" y="1274811"/>
                </a:cubicBezTo>
                <a:cubicBezTo>
                  <a:pt x="495481" y="1288911"/>
                  <a:pt x="359758" y="1273506"/>
                  <a:pt x="212473" y="1274811"/>
                </a:cubicBezTo>
                <a:cubicBezTo>
                  <a:pt x="106969" y="1292439"/>
                  <a:pt x="342" y="1183230"/>
                  <a:pt x="0" y="1062338"/>
                </a:cubicBezTo>
                <a:cubicBezTo>
                  <a:pt x="7845" y="892364"/>
                  <a:pt x="-14833" y="854807"/>
                  <a:pt x="0" y="662901"/>
                </a:cubicBezTo>
                <a:cubicBezTo>
                  <a:pt x="14833" y="470995"/>
                  <a:pt x="15721" y="378704"/>
                  <a:pt x="0" y="212473"/>
                </a:cubicBezTo>
                <a:close/>
              </a:path>
            </a:pathLst>
          </a:custGeom>
          <a:solidFill>
            <a:srgbClr val="E7F3F9"/>
          </a:solidFill>
          <a:ln w="47625">
            <a:solidFill>
              <a:srgbClr val="E7F3F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63" dirty="0">
              <a:solidFill>
                <a:srgbClr val="088AC1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3FFCF41-A329-144A-8909-FBC9E4809406}"/>
              </a:ext>
            </a:extLst>
          </p:cNvPr>
          <p:cNvSpPr/>
          <p:nvPr/>
        </p:nvSpPr>
        <p:spPr>
          <a:xfrm>
            <a:off x="331862" y="3479898"/>
            <a:ext cx="9326489" cy="1658057"/>
          </a:xfrm>
          <a:custGeom>
            <a:avLst/>
            <a:gdLst>
              <a:gd name="connsiteX0" fmla="*/ 0 w 9326489"/>
              <a:gd name="connsiteY0" fmla="*/ 276348 h 1658057"/>
              <a:gd name="connsiteX1" fmla="*/ 276348 w 9326489"/>
              <a:gd name="connsiteY1" fmla="*/ 0 h 1658057"/>
              <a:gd name="connsiteX2" fmla="*/ 775779 w 9326489"/>
              <a:gd name="connsiteY2" fmla="*/ 0 h 1658057"/>
              <a:gd name="connsiteX3" fmla="*/ 1362949 w 9326489"/>
              <a:gd name="connsiteY3" fmla="*/ 0 h 1658057"/>
              <a:gd name="connsiteX4" fmla="*/ 2037856 w 9326489"/>
              <a:gd name="connsiteY4" fmla="*/ 0 h 1658057"/>
              <a:gd name="connsiteX5" fmla="*/ 2537287 w 9326489"/>
              <a:gd name="connsiteY5" fmla="*/ 0 h 1658057"/>
              <a:gd name="connsiteX6" fmla="*/ 3387670 w 9326489"/>
              <a:gd name="connsiteY6" fmla="*/ 0 h 1658057"/>
              <a:gd name="connsiteX7" fmla="*/ 4062577 w 9326489"/>
              <a:gd name="connsiteY7" fmla="*/ 0 h 1658057"/>
              <a:gd name="connsiteX8" fmla="*/ 4912960 w 9326489"/>
              <a:gd name="connsiteY8" fmla="*/ 0 h 1658057"/>
              <a:gd name="connsiteX9" fmla="*/ 5675605 w 9326489"/>
              <a:gd name="connsiteY9" fmla="*/ 0 h 1658057"/>
              <a:gd name="connsiteX10" fmla="*/ 6262774 w 9326489"/>
              <a:gd name="connsiteY10" fmla="*/ 0 h 1658057"/>
              <a:gd name="connsiteX11" fmla="*/ 7025420 w 9326489"/>
              <a:gd name="connsiteY11" fmla="*/ 0 h 1658057"/>
              <a:gd name="connsiteX12" fmla="*/ 7524851 w 9326489"/>
              <a:gd name="connsiteY12" fmla="*/ 0 h 1658057"/>
              <a:gd name="connsiteX13" fmla="*/ 8199758 w 9326489"/>
              <a:gd name="connsiteY13" fmla="*/ 0 h 1658057"/>
              <a:gd name="connsiteX14" fmla="*/ 9050141 w 9326489"/>
              <a:gd name="connsiteY14" fmla="*/ 0 h 1658057"/>
              <a:gd name="connsiteX15" fmla="*/ 9326489 w 9326489"/>
              <a:gd name="connsiteY15" fmla="*/ 276348 h 1658057"/>
              <a:gd name="connsiteX16" fmla="*/ 9326489 w 9326489"/>
              <a:gd name="connsiteY16" fmla="*/ 840082 h 1658057"/>
              <a:gd name="connsiteX17" fmla="*/ 9326489 w 9326489"/>
              <a:gd name="connsiteY17" fmla="*/ 1381709 h 1658057"/>
              <a:gd name="connsiteX18" fmla="*/ 9050141 w 9326489"/>
              <a:gd name="connsiteY18" fmla="*/ 1658057 h 1658057"/>
              <a:gd name="connsiteX19" fmla="*/ 8375234 w 9326489"/>
              <a:gd name="connsiteY19" fmla="*/ 1658057 h 1658057"/>
              <a:gd name="connsiteX20" fmla="*/ 7524851 w 9326489"/>
              <a:gd name="connsiteY20" fmla="*/ 1658057 h 1658057"/>
              <a:gd name="connsiteX21" fmla="*/ 6762206 w 9326489"/>
              <a:gd name="connsiteY21" fmla="*/ 1658057 h 1658057"/>
              <a:gd name="connsiteX22" fmla="*/ 5911823 w 9326489"/>
              <a:gd name="connsiteY22" fmla="*/ 1658057 h 1658057"/>
              <a:gd name="connsiteX23" fmla="*/ 5149178 w 9326489"/>
              <a:gd name="connsiteY23" fmla="*/ 1658057 h 1658057"/>
              <a:gd name="connsiteX24" fmla="*/ 4649746 w 9326489"/>
              <a:gd name="connsiteY24" fmla="*/ 1658057 h 1658057"/>
              <a:gd name="connsiteX25" fmla="*/ 3887101 w 9326489"/>
              <a:gd name="connsiteY25" fmla="*/ 1658057 h 1658057"/>
              <a:gd name="connsiteX26" fmla="*/ 3299932 w 9326489"/>
              <a:gd name="connsiteY26" fmla="*/ 1658057 h 1658057"/>
              <a:gd name="connsiteX27" fmla="*/ 2800501 w 9326489"/>
              <a:gd name="connsiteY27" fmla="*/ 1658057 h 1658057"/>
              <a:gd name="connsiteX28" fmla="*/ 2388807 w 9326489"/>
              <a:gd name="connsiteY28" fmla="*/ 1658057 h 1658057"/>
              <a:gd name="connsiteX29" fmla="*/ 1889376 w 9326489"/>
              <a:gd name="connsiteY29" fmla="*/ 1658057 h 1658057"/>
              <a:gd name="connsiteX30" fmla="*/ 1389945 w 9326489"/>
              <a:gd name="connsiteY30" fmla="*/ 1658057 h 1658057"/>
              <a:gd name="connsiteX31" fmla="*/ 276348 w 9326489"/>
              <a:gd name="connsiteY31" fmla="*/ 1658057 h 1658057"/>
              <a:gd name="connsiteX32" fmla="*/ 0 w 9326489"/>
              <a:gd name="connsiteY32" fmla="*/ 1381709 h 1658057"/>
              <a:gd name="connsiteX33" fmla="*/ 0 w 9326489"/>
              <a:gd name="connsiteY33" fmla="*/ 862189 h 1658057"/>
              <a:gd name="connsiteX34" fmla="*/ 0 w 9326489"/>
              <a:gd name="connsiteY34" fmla="*/ 276348 h 165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26489" h="1658057" fill="none" extrusionOk="0">
                <a:moveTo>
                  <a:pt x="0" y="276348"/>
                </a:moveTo>
                <a:cubicBezTo>
                  <a:pt x="9091" y="121319"/>
                  <a:pt x="118801" y="34109"/>
                  <a:pt x="276348" y="0"/>
                </a:cubicBezTo>
                <a:cubicBezTo>
                  <a:pt x="378633" y="-6406"/>
                  <a:pt x="642241" y="21585"/>
                  <a:pt x="775779" y="0"/>
                </a:cubicBezTo>
                <a:cubicBezTo>
                  <a:pt x="909317" y="-21585"/>
                  <a:pt x="1221752" y="-28126"/>
                  <a:pt x="1362949" y="0"/>
                </a:cubicBezTo>
                <a:cubicBezTo>
                  <a:pt x="1504146" y="28126"/>
                  <a:pt x="1876629" y="5779"/>
                  <a:pt x="2037856" y="0"/>
                </a:cubicBezTo>
                <a:cubicBezTo>
                  <a:pt x="2199083" y="-5779"/>
                  <a:pt x="2314248" y="10723"/>
                  <a:pt x="2537287" y="0"/>
                </a:cubicBezTo>
                <a:cubicBezTo>
                  <a:pt x="2760326" y="-10723"/>
                  <a:pt x="3098093" y="29570"/>
                  <a:pt x="3387670" y="0"/>
                </a:cubicBezTo>
                <a:cubicBezTo>
                  <a:pt x="3677247" y="-29570"/>
                  <a:pt x="3743991" y="18475"/>
                  <a:pt x="4062577" y="0"/>
                </a:cubicBezTo>
                <a:cubicBezTo>
                  <a:pt x="4381163" y="-18475"/>
                  <a:pt x="4540737" y="-3976"/>
                  <a:pt x="4912960" y="0"/>
                </a:cubicBezTo>
                <a:cubicBezTo>
                  <a:pt x="5285183" y="3976"/>
                  <a:pt x="5491666" y="25264"/>
                  <a:pt x="5675605" y="0"/>
                </a:cubicBezTo>
                <a:cubicBezTo>
                  <a:pt x="5859545" y="-25264"/>
                  <a:pt x="6033792" y="-25299"/>
                  <a:pt x="6262774" y="0"/>
                </a:cubicBezTo>
                <a:cubicBezTo>
                  <a:pt x="6491756" y="25299"/>
                  <a:pt x="6696593" y="10650"/>
                  <a:pt x="7025420" y="0"/>
                </a:cubicBezTo>
                <a:cubicBezTo>
                  <a:pt x="7354247" y="-10650"/>
                  <a:pt x="7319322" y="-13190"/>
                  <a:pt x="7524851" y="0"/>
                </a:cubicBezTo>
                <a:cubicBezTo>
                  <a:pt x="7730380" y="13190"/>
                  <a:pt x="7933421" y="23830"/>
                  <a:pt x="8199758" y="0"/>
                </a:cubicBezTo>
                <a:cubicBezTo>
                  <a:pt x="8466095" y="-23830"/>
                  <a:pt x="8796129" y="-32668"/>
                  <a:pt x="9050141" y="0"/>
                </a:cubicBezTo>
                <a:cubicBezTo>
                  <a:pt x="9205978" y="-5004"/>
                  <a:pt x="9331492" y="119788"/>
                  <a:pt x="9326489" y="276348"/>
                </a:cubicBezTo>
                <a:cubicBezTo>
                  <a:pt x="9302215" y="481559"/>
                  <a:pt x="9311431" y="620824"/>
                  <a:pt x="9326489" y="840082"/>
                </a:cubicBezTo>
                <a:cubicBezTo>
                  <a:pt x="9341547" y="1059340"/>
                  <a:pt x="9342551" y="1154223"/>
                  <a:pt x="9326489" y="1381709"/>
                </a:cubicBezTo>
                <a:cubicBezTo>
                  <a:pt x="9318932" y="1526234"/>
                  <a:pt x="9219728" y="1671716"/>
                  <a:pt x="9050141" y="1658057"/>
                </a:cubicBezTo>
                <a:cubicBezTo>
                  <a:pt x="8740600" y="1657599"/>
                  <a:pt x="8630652" y="1631481"/>
                  <a:pt x="8375234" y="1658057"/>
                </a:cubicBezTo>
                <a:cubicBezTo>
                  <a:pt x="8119816" y="1684633"/>
                  <a:pt x="7929150" y="1625916"/>
                  <a:pt x="7524851" y="1658057"/>
                </a:cubicBezTo>
                <a:cubicBezTo>
                  <a:pt x="7120552" y="1690198"/>
                  <a:pt x="7066660" y="1691431"/>
                  <a:pt x="6762206" y="1658057"/>
                </a:cubicBezTo>
                <a:cubicBezTo>
                  <a:pt x="6457752" y="1624683"/>
                  <a:pt x="6210288" y="1699760"/>
                  <a:pt x="5911823" y="1658057"/>
                </a:cubicBezTo>
                <a:cubicBezTo>
                  <a:pt x="5613358" y="1616354"/>
                  <a:pt x="5435413" y="1651673"/>
                  <a:pt x="5149178" y="1658057"/>
                </a:cubicBezTo>
                <a:cubicBezTo>
                  <a:pt x="4862943" y="1664441"/>
                  <a:pt x="4803062" y="1650674"/>
                  <a:pt x="4649746" y="1658057"/>
                </a:cubicBezTo>
                <a:cubicBezTo>
                  <a:pt x="4496430" y="1665440"/>
                  <a:pt x="4058557" y="1668172"/>
                  <a:pt x="3887101" y="1658057"/>
                </a:cubicBezTo>
                <a:cubicBezTo>
                  <a:pt x="3715645" y="1647942"/>
                  <a:pt x="3463774" y="1658547"/>
                  <a:pt x="3299932" y="1658057"/>
                </a:cubicBezTo>
                <a:cubicBezTo>
                  <a:pt x="3136090" y="1657567"/>
                  <a:pt x="2963654" y="1656714"/>
                  <a:pt x="2800501" y="1658057"/>
                </a:cubicBezTo>
                <a:cubicBezTo>
                  <a:pt x="2637348" y="1659400"/>
                  <a:pt x="2488910" y="1675643"/>
                  <a:pt x="2388807" y="1658057"/>
                </a:cubicBezTo>
                <a:cubicBezTo>
                  <a:pt x="2288704" y="1640471"/>
                  <a:pt x="2002158" y="1638136"/>
                  <a:pt x="1889376" y="1658057"/>
                </a:cubicBezTo>
                <a:cubicBezTo>
                  <a:pt x="1776594" y="1677978"/>
                  <a:pt x="1524033" y="1649080"/>
                  <a:pt x="1389945" y="1658057"/>
                </a:cubicBezTo>
                <a:cubicBezTo>
                  <a:pt x="1255857" y="1667034"/>
                  <a:pt x="797155" y="1640188"/>
                  <a:pt x="276348" y="1658057"/>
                </a:cubicBezTo>
                <a:cubicBezTo>
                  <a:pt x="109502" y="1635181"/>
                  <a:pt x="-5031" y="1533997"/>
                  <a:pt x="0" y="1381709"/>
                </a:cubicBezTo>
                <a:cubicBezTo>
                  <a:pt x="21163" y="1201500"/>
                  <a:pt x="25637" y="1104262"/>
                  <a:pt x="0" y="862189"/>
                </a:cubicBezTo>
                <a:cubicBezTo>
                  <a:pt x="-25637" y="620116"/>
                  <a:pt x="16893" y="564887"/>
                  <a:pt x="0" y="276348"/>
                </a:cubicBezTo>
                <a:close/>
              </a:path>
              <a:path w="9326489" h="1658057" stroke="0" extrusionOk="0">
                <a:moveTo>
                  <a:pt x="0" y="276348"/>
                </a:moveTo>
                <a:cubicBezTo>
                  <a:pt x="-7889" y="118859"/>
                  <a:pt x="90698" y="12396"/>
                  <a:pt x="276348" y="0"/>
                </a:cubicBezTo>
                <a:cubicBezTo>
                  <a:pt x="681283" y="-20588"/>
                  <a:pt x="741372" y="-13057"/>
                  <a:pt x="1126731" y="0"/>
                </a:cubicBezTo>
                <a:cubicBezTo>
                  <a:pt x="1512090" y="13057"/>
                  <a:pt x="1585174" y="-24718"/>
                  <a:pt x="1713900" y="0"/>
                </a:cubicBezTo>
                <a:cubicBezTo>
                  <a:pt x="1842626" y="24718"/>
                  <a:pt x="2015456" y="20484"/>
                  <a:pt x="2213332" y="0"/>
                </a:cubicBezTo>
                <a:cubicBezTo>
                  <a:pt x="2411208" y="-20484"/>
                  <a:pt x="2684954" y="-24911"/>
                  <a:pt x="2975977" y="0"/>
                </a:cubicBezTo>
                <a:cubicBezTo>
                  <a:pt x="3267000" y="24911"/>
                  <a:pt x="3359650" y="15703"/>
                  <a:pt x="3563146" y="0"/>
                </a:cubicBezTo>
                <a:cubicBezTo>
                  <a:pt x="3766642" y="-15703"/>
                  <a:pt x="4160839" y="-25191"/>
                  <a:pt x="4413529" y="0"/>
                </a:cubicBezTo>
                <a:cubicBezTo>
                  <a:pt x="4666219" y="25191"/>
                  <a:pt x="4783561" y="8805"/>
                  <a:pt x="4912960" y="0"/>
                </a:cubicBezTo>
                <a:cubicBezTo>
                  <a:pt x="5042359" y="-8805"/>
                  <a:pt x="5397355" y="1791"/>
                  <a:pt x="5763343" y="0"/>
                </a:cubicBezTo>
                <a:cubicBezTo>
                  <a:pt x="6129331" y="-1791"/>
                  <a:pt x="6020586" y="19610"/>
                  <a:pt x="6175037" y="0"/>
                </a:cubicBezTo>
                <a:cubicBezTo>
                  <a:pt x="6329488" y="-19610"/>
                  <a:pt x="6541643" y="21842"/>
                  <a:pt x="6849944" y="0"/>
                </a:cubicBezTo>
                <a:cubicBezTo>
                  <a:pt x="7158245" y="-21842"/>
                  <a:pt x="7385714" y="-16228"/>
                  <a:pt x="7524851" y="0"/>
                </a:cubicBezTo>
                <a:cubicBezTo>
                  <a:pt x="7663988" y="16228"/>
                  <a:pt x="7950554" y="-24195"/>
                  <a:pt x="8112020" y="0"/>
                </a:cubicBezTo>
                <a:cubicBezTo>
                  <a:pt x="8273486" y="24195"/>
                  <a:pt x="8764196" y="-30697"/>
                  <a:pt x="9050141" y="0"/>
                </a:cubicBezTo>
                <a:cubicBezTo>
                  <a:pt x="9221368" y="-23096"/>
                  <a:pt x="9304483" y="115218"/>
                  <a:pt x="9326489" y="276348"/>
                </a:cubicBezTo>
                <a:cubicBezTo>
                  <a:pt x="9312940" y="453877"/>
                  <a:pt x="9318668" y="633420"/>
                  <a:pt x="9326489" y="829029"/>
                </a:cubicBezTo>
                <a:cubicBezTo>
                  <a:pt x="9334310" y="1024638"/>
                  <a:pt x="9314639" y="1159434"/>
                  <a:pt x="9326489" y="1381709"/>
                </a:cubicBezTo>
                <a:cubicBezTo>
                  <a:pt x="9325357" y="1530928"/>
                  <a:pt x="9207077" y="1657181"/>
                  <a:pt x="9050141" y="1658057"/>
                </a:cubicBezTo>
                <a:cubicBezTo>
                  <a:pt x="8873328" y="1650434"/>
                  <a:pt x="8818560" y="1658592"/>
                  <a:pt x="8638448" y="1658057"/>
                </a:cubicBezTo>
                <a:cubicBezTo>
                  <a:pt x="8458336" y="1657522"/>
                  <a:pt x="8177451" y="1677331"/>
                  <a:pt x="7788065" y="1658057"/>
                </a:cubicBezTo>
                <a:cubicBezTo>
                  <a:pt x="7398679" y="1638783"/>
                  <a:pt x="7348303" y="1642029"/>
                  <a:pt x="7113157" y="1658057"/>
                </a:cubicBezTo>
                <a:cubicBezTo>
                  <a:pt x="6878011" y="1674085"/>
                  <a:pt x="6784971" y="1651019"/>
                  <a:pt x="6613726" y="1658057"/>
                </a:cubicBezTo>
                <a:cubicBezTo>
                  <a:pt x="6442481" y="1665095"/>
                  <a:pt x="6134974" y="1682876"/>
                  <a:pt x="5938819" y="1658057"/>
                </a:cubicBezTo>
                <a:cubicBezTo>
                  <a:pt x="5742664" y="1633238"/>
                  <a:pt x="5615695" y="1665186"/>
                  <a:pt x="5527126" y="1658057"/>
                </a:cubicBezTo>
                <a:cubicBezTo>
                  <a:pt x="5438557" y="1650928"/>
                  <a:pt x="5243464" y="1648421"/>
                  <a:pt x="5115432" y="1658057"/>
                </a:cubicBezTo>
                <a:cubicBezTo>
                  <a:pt x="4987400" y="1667693"/>
                  <a:pt x="4678330" y="1677702"/>
                  <a:pt x="4440525" y="1658057"/>
                </a:cubicBezTo>
                <a:cubicBezTo>
                  <a:pt x="4202720" y="1638412"/>
                  <a:pt x="4101274" y="1641624"/>
                  <a:pt x="3941094" y="1658057"/>
                </a:cubicBezTo>
                <a:cubicBezTo>
                  <a:pt x="3780914" y="1674490"/>
                  <a:pt x="3488052" y="1668829"/>
                  <a:pt x="3178449" y="1658057"/>
                </a:cubicBezTo>
                <a:cubicBezTo>
                  <a:pt x="2868847" y="1647285"/>
                  <a:pt x="2921258" y="1653922"/>
                  <a:pt x="2679017" y="1658057"/>
                </a:cubicBezTo>
                <a:cubicBezTo>
                  <a:pt x="2436776" y="1662192"/>
                  <a:pt x="2237887" y="1684113"/>
                  <a:pt x="1916372" y="1658057"/>
                </a:cubicBezTo>
                <a:cubicBezTo>
                  <a:pt x="1594857" y="1632001"/>
                  <a:pt x="1668785" y="1653467"/>
                  <a:pt x="1504679" y="1658057"/>
                </a:cubicBezTo>
                <a:cubicBezTo>
                  <a:pt x="1340573" y="1662647"/>
                  <a:pt x="623131" y="1599776"/>
                  <a:pt x="276348" y="1658057"/>
                </a:cubicBezTo>
                <a:cubicBezTo>
                  <a:pt x="128647" y="1662621"/>
                  <a:pt x="32052" y="1515168"/>
                  <a:pt x="0" y="1381709"/>
                </a:cubicBezTo>
                <a:cubicBezTo>
                  <a:pt x="24777" y="1258673"/>
                  <a:pt x="1926" y="964545"/>
                  <a:pt x="0" y="829029"/>
                </a:cubicBezTo>
                <a:cubicBezTo>
                  <a:pt x="-1926" y="693513"/>
                  <a:pt x="16973" y="542946"/>
                  <a:pt x="0" y="276348"/>
                </a:cubicBezTo>
                <a:close/>
              </a:path>
            </a:pathLst>
          </a:custGeom>
          <a:solidFill>
            <a:srgbClr val="E7F3F9"/>
          </a:solidFill>
          <a:ln w="47625">
            <a:solidFill>
              <a:srgbClr val="E7F3F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63" dirty="0">
              <a:solidFill>
                <a:srgbClr val="088AC1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C982399-2AF4-8B40-B6B8-5ED0A183FA29}"/>
              </a:ext>
            </a:extLst>
          </p:cNvPr>
          <p:cNvSpPr txBox="1">
            <a:spLocks/>
          </p:cNvSpPr>
          <p:nvPr/>
        </p:nvSpPr>
        <p:spPr>
          <a:xfrm>
            <a:off x="1288555" y="867021"/>
            <a:ext cx="7328892" cy="498978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>
                <a:solidFill>
                  <a:srgbClr val="088AC1"/>
                </a:solidFill>
                <a:latin typeface="Balsamiq Sans" panose="02000603000000000000" pitchFamily="2" charset="77"/>
              </a:rPr>
              <a:t>Multiplication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181DA25-A71D-264A-8CEE-96D4F4266B79}"/>
              </a:ext>
            </a:extLst>
          </p:cNvPr>
          <p:cNvSpPr txBox="1">
            <a:spLocks/>
          </p:cNvSpPr>
          <p:nvPr/>
        </p:nvSpPr>
        <p:spPr>
          <a:xfrm>
            <a:off x="7102206" y="1830258"/>
            <a:ext cx="1428750" cy="725561"/>
          </a:xfrm>
          <a:prstGeom prst="rect">
            <a:avLst/>
          </a:prstGeom>
        </p:spPr>
        <p:txBody>
          <a:bodyPr vert="horz" lIns="74295" tIns="37148" rIns="74295" bIns="37148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363" dirty="0">
                <a:solidFill>
                  <a:srgbClr val="088AC1"/>
                </a:solidFill>
                <a:latin typeface="Balsamiq Sans" panose="02000603000000000000" pitchFamily="2" charset="77"/>
              </a:rPr>
              <a:t>=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9BBF79A8-ADB2-CB40-A482-9330F61DAE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5" y="3620227"/>
            <a:ext cx="436483" cy="478790"/>
          </a:xfrm>
          <a:prstGeom prst="rect">
            <a:avLst/>
          </a:prstGeom>
        </p:spPr>
      </p:pic>
      <p:sp>
        <p:nvSpPr>
          <p:cNvPr id="36" name="Text Box 86">
            <a:extLst>
              <a:ext uri="{FF2B5EF4-FFF2-40B4-BE49-F238E27FC236}">
                <a16:creationId xmlns:a16="http://schemas.microsoft.com/office/drawing/2014/main" id="{1F81D119-BC51-324F-8492-4EB8311E386F}"/>
              </a:ext>
            </a:extLst>
          </p:cNvPr>
          <p:cNvSpPr txBox="1"/>
          <p:nvPr/>
        </p:nvSpPr>
        <p:spPr>
          <a:xfrm>
            <a:off x="885600" y="3756851"/>
            <a:ext cx="1227415" cy="28273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300" b="1" dirty="0">
                <a:solidFill>
                  <a:srgbClr val="088AC1"/>
                </a:solidFill>
                <a:latin typeface="Arvo" panose="02000000000000000000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Work it 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9F2FE0-A886-604F-9303-9BBDF744969A}"/>
              </a:ext>
            </a:extLst>
          </p:cNvPr>
          <p:cNvGrpSpPr/>
          <p:nvPr/>
        </p:nvGrpSpPr>
        <p:grpSpPr>
          <a:xfrm>
            <a:off x="6075801" y="1556052"/>
            <a:ext cx="1312072" cy="1750145"/>
            <a:chOff x="1502926" y="1131069"/>
            <a:chExt cx="1526162" cy="20075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2AAF97-97BA-D54B-B0ED-B32D77768C60}"/>
                </a:ext>
              </a:extLst>
            </p:cNvPr>
            <p:cNvSpPr txBox="1"/>
            <p:nvPr/>
          </p:nvSpPr>
          <p:spPr>
            <a:xfrm>
              <a:off x="1573349" y="2774448"/>
              <a:ext cx="1443546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4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th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 Number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00ECFE8-0238-ED4D-A70D-FA336D9C1141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2"/>
                <a:gd name="connsiteY0" fmla="*/ 212473 h 1274810"/>
                <a:gd name="connsiteX1" fmla="*/ 212473 w 1312072"/>
                <a:gd name="connsiteY1" fmla="*/ 0 h 1274810"/>
                <a:gd name="connsiteX2" fmla="*/ 664907 w 1312072"/>
                <a:gd name="connsiteY2" fmla="*/ 0 h 1274810"/>
                <a:gd name="connsiteX3" fmla="*/ 1099599 w 1312072"/>
                <a:gd name="connsiteY3" fmla="*/ 0 h 1274810"/>
                <a:gd name="connsiteX4" fmla="*/ 1312072 w 1312072"/>
                <a:gd name="connsiteY4" fmla="*/ 212473 h 1274810"/>
                <a:gd name="connsiteX5" fmla="*/ 1312072 w 1312072"/>
                <a:gd name="connsiteY5" fmla="*/ 620408 h 1274810"/>
                <a:gd name="connsiteX6" fmla="*/ 1312072 w 1312072"/>
                <a:gd name="connsiteY6" fmla="*/ 1062337 h 1274810"/>
                <a:gd name="connsiteX7" fmla="*/ 1099599 w 1312072"/>
                <a:gd name="connsiteY7" fmla="*/ 1274810 h 1274810"/>
                <a:gd name="connsiteX8" fmla="*/ 647165 w 1312072"/>
                <a:gd name="connsiteY8" fmla="*/ 1274810 h 1274810"/>
                <a:gd name="connsiteX9" fmla="*/ 212473 w 1312072"/>
                <a:gd name="connsiteY9" fmla="*/ 1274810 h 1274810"/>
                <a:gd name="connsiteX10" fmla="*/ 0 w 1312072"/>
                <a:gd name="connsiteY10" fmla="*/ 1062337 h 1274810"/>
                <a:gd name="connsiteX11" fmla="*/ 0 w 1312072"/>
                <a:gd name="connsiteY11" fmla="*/ 628906 h 1274810"/>
                <a:gd name="connsiteX12" fmla="*/ 0 w 1312072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2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15248" y="-12036"/>
                    <a:pt x="466048" y="3005"/>
                    <a:pt x="664907" y="0"/>
                  </a:cubicBezTo>
                  <a:cubicBezTo>
                    <a:pt x="863766" y="-3005"/>
                    <a:pt x="902077" y="8347"/>
                    <a:pt x="1099599" y="0"/>
                  </a:cubicBezTo>
                  <a:cubicBezTo>
                    <a:pt x="1214722" y="3975"/>
                    <a:pt x="1316374" y="98324"/>
                    <a:pt x="1312072" y="212473"/>
                  </a:cubicBezTo>
                  <a:cubicBezTo>
                    <a:pt x="1302836" y="322577"/>
                    <a:pt x="1293465" y="508487"/>
                    <a:pt x="1312072" y="620408"/>
                  </a:cubicBezTo>
                  <a:cubicBezTo>
                    <a:pt x="1330679" y="732330"/>
                    <a:pt x="1329496" y="958697"/>
                    <a:pt x="1312072" y="1062337"/>
                  </a:cubicBezTo>
                  <a:cubicBezTo>
                    <a:pt x="1315024" y="1185529"/>
                    <a:pt x="1213836" y="1276449"/>
                    <a:pt x="1099599" y="1274810"/>
                  </a:cubicBezTo>
                  <a:cubicBezTo>
                    <a:pt x="882443" y="1281413"/>
                    <a:pt x="751574" y="1286286"/>
                    <a:pt x="647165" y="1274810"/>
                  </a:cubicBezTo>
                  <a:cubicBezTo>
                    <a:pt x="542756" y="1263334"/>
                    <a:pt x="343770" y="1286737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2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34754" y="22666"/>
                    <a:pt x="536161" y="-636"/>
                    <a:pt x="673779" y="0"/>
                  </a:cubicBezTo>
                  <a:cubicBezTo>
                    <a:pt x="811397" y="636"/>
                    <a:pt x="970585" y="12437"/>
                    <a:pt x="1099599" y="0"/>
                  </a:cubicBezTo>
                  <a:cubicBezTo>
                    <a:pt x="1198481" y="-10102"/>
                    <a:pt x="1317874" y="97899"/>
                    <a:pt x="1312072" y="212473"/>
                  </a:cubicBezTo>
                  <a:cubicBezTo>
                    <a:pt x="1292841" y="376287"/>
                    <a:pt x="1315018" y="483770"/>
                    <a:pt x="1312072" y="620408"/>
                  </a:cubicBezTo>
                  <a:cubicBezTo>
                    <a:pt x="1309126" y="757046"/>
                    <a:pt x="1320733" y="859131"/>
                    <a:pt x="1312072" y="1062337"/>
                  </a:cubicBezTo>
                  <a:cubicBezTo>
                    <a:pt x="1309513" y="1155277"/>
                    <a:pt x="1209028" y="1285812"/>
                    <a:pt x="1099599" y="1274810"/>
                  </a:cubicBezTo>
                  <a:cubicBezTo>
                    <a:pt x="999063" y="1259813"/>
                    <a:pt x="844102" y="1258404"/>
                    <a:pt x="673779" y="1274810"/>
                  </a:cubicBezTo>
                  <a:cubicBezTo>
                    <a:pt x="503456" y="1291216"/>
                    <a:pt x="359758" y="1273505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sp>
        <p:nvSpPr>
          <p:cNvPr id="42" name="Subtitle 2">
            <a:extLst>
              <a:ext uri="{FF2B5EF4-FFF2-40B4-BE49-F238E27FC236}">
                <a16:creationId xmlns:a16="http://schemas.microsoft.com/office/drawing/2014/main" id="{874A2B31-1D0C-484D-A08E-612E5766AE66}"/>
              </a:ext>
            </a:extLst>
          </p:cNvPr>
          <p:cNvSpPr txBox="1">
            <a:spLocks/>
          </p:cNvSpPr>
          <p:nvPr/>
        </p:nvSpPr>
        <p:spPr>
          <a:xfrm>
            <a:off x="4996839" y="1824299"/>
            <a:ext cx="1428750" cy="725561"/>
          </a:xfrm>
          <a:prstGeom prst="rect">
            <a:avLst/>
          </a:prstGeom>
        </p:spPr>
        <p:txBody>
          <a:bodyPr vert="horz" lIns="74295" tIns="37148" rIns="74295" bIns="37148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363" dirty="0">
                <a:solidFill>
                  <a:srgbClr val="088AC1"/>
                </a:solidFill>
                <a:latin typeface="Balsamiq Sans" panose="02000603000000000000" pitchFamily="2" charset="77"/>
              </a:rPr>
              <a:t>x</a:t>
            </a:r>
          </a:p>
        </p:txBody>
      </p:sp>
      <p:pic>
        <p:nvPicPr>
          <p:cNvPr id="19" name="Picture 18" descr="Icon&#10;&#10;Description automatically generated with medium confidence">
            <a:extLst>
              <a:ext uri="{FF2B5EF4-FFF2-40B4-BE49-F238E27FC236}">
                <a16:creationId xmlns:a16="http://schemas.microsoft.com/office/drawing/2014/main" id="{21E38A3A-DB74-A15A-B463-F26F8E142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2698"/>
            <a:ext cx="9906000" cy="12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26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637B-C929-480E-A1B2-9D3FDCE29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196575"/>
            <a:ext cx="2628360" cy="498978"/>
          </a:xfrm>
        </p:spPr>
        <p:txBody>
          <a:bodyPr>
            <a:noAutofit/>
          </a:bodyPr>
          <a:lstStyle/>
          <a:p>
            <a: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  <a:t>Control Marker </a:t>
            </a:r>
            <a:b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</a:br>
            <a: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  <a:t>10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1218DE-B5DB-4A41-9EE7-855DE02F8C2F}"/>
              </a:ext>
            </a:extLst>
          </p:cNvPr>
          <p:cNvGrpSpPr/>
          <p:nvPr/>
        </p:nvGrpSpPr>
        <p:grpSpPr>
          <a:xfrm>
            <a:off x="2485349" y="1555634"/>
            <a:ext cx="1312073" cy="1750145"/>
            <a:chOff x="1502926" y="1131069"/>
            <a:chExt cx="1526162" cy="20075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9B027F-F8DC-E346-B06C-689C012A2756}"/>
                </a:ext>
              </a:extLst>
            </p:cNvPr>
            <p:cNvSpPr txBox="1"/>
            <p:nvPr/>
          </p:nvSpPr>
          <p:spPr>
            <a:xfrm>
              <a:off x="1573349" y="2774448"/>
              <a:ext cx="1447274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2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nd 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Number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4E38253B-EDDA-634D-B586-E758F8E1D159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3"/>
                <a:gd name="connsiteY0" fmla="*/ 212473 h 1274810"/>
                <a:gd name="connsiteX1" fmla="*/ 212473 w 1312073"/>
                <a:gd name="connsiteY1" fmla="*/ 0 h 1274810"/>
                <a:gd name="connsiteX2" fmla="*/ 664908 w 1312073"/>
                <a:gd name="connsiteY2" fmla="*/ 0 h 1274810"/>
                <a:gd name="connsiteX3" fmla="*/ 1099600 w 1312073"/>
                <a:gd name="connsiteY3" fmla="*/ 0 h 1274810"/>
                <a:gd name="connsiteX4" fmla="*/ 1312073 w 1312073"/>
                <a:gd name="connsiteY4" fmla="*/ 212473 h 1274810"/>
                <a:gd name="connsiteX5" fmla="*/ 1312073 w 1312073"/>
                <a:gd name="connsiteY5" fmla="*/ 620408 h 1274810"/>
                <a:gd name="connsiteX6" fmla="*/ 1312073 w 1312073"/>
                <a:gd name="connsiteY6" fmla="*/ 1062337 h 1274810"/>
                <a:gd name="connsiteX7" fmla="*/ 1099600 w 1312073"/>
                <a:gd name="connsiteY7" fmla="*/ 1274810 h 1274810"/>
                <a:gd name="connsiteX8" fmla="*/ 647165 w 1312073"/>
                <a:gd name="connsiteY8" fmla="*/ 1274810 h 1274810"/>
                <a:gd name="connsiteX9" fmla="*/ 212473 w 1312073"/>
                <a:gd name="connsiteY9" fmla="*/ 1274810 h 1274810"/>
                <a:gd name="connsiteX10" fmla="*/ 0 w 1312073"/>
                <a:gd name="connsiteY10" fmla="*/ 1062337 h 1274810"/>
                <a:gd name="connsiteX11" fmla="*/ 0 w 1312073"/>
                <a:gd name="connsiteY11" fmla="*/ 628906 h 1274810"/>
                <a:gd name="connsiteX12" fmla="*/ 0 w 1312073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3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06639" y="-13471"/>
                    <a:pt x="463445" y="-9"/>
                    <a:pt x="664908" y="0"/>
                  </a:cubicBezTo>
                  <a:cubicBezTo>
                    <a:pt x="866371" y="9"/>
                    <a:pt x="902078" y="8347"/>
                    <a:pt x="1099600" y="0"/>
                  </a:cubicBezTo>
                  <a:cubicBezTo>
                    <a:pt x="1214723" y="3975"/>
                    <a:pt x="1316375" y="98324"/>
                    <a:pt x="1312073" y="212473"/>
                  </a:cubicBezTo>
                  <a:cubicBezTo>
                    <a:pt x="1302837" y="322577"/>
                    <a:pt x="1293466" y="508487"/>
                    <a:pt x="1312073" y="620408"/>
                  </a:cubicBezTo>
                  <a:cubicBezTo>
                    <a:pt x="1330680" y="732330"/>
                    <a:pt x="1329497" y="958697"/>
                    <a:pt x="1312073" y="1062337"/>
                  </a:cubicBezTo>
                  <a:cubicBezTo>
                    <a:pt x="1315025" y="1185529"/>
                    <a:pt x="1213837" y="1276449"/>
                    <a:pt x="1099600" y="1274810"/>
                  </a:cubicBezTo>
                  <a:cubicBezTo>
                    <a:pt x="884800" y="1287420"/>
                    <a:pt x="757377" y="1294037"/>
                    <a:pt x="647165" y="1274810"/>
                  </a:cubicBezTo>
                  <a:cubicBezTo>
                    <a:pt x="536953" y="1255583"/>
                    <a:pt x="343770" y="1286737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3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34754" y="22666"/>
                    <a:pt x="536161" y="-636"/>
                    <a:pt x="673779" y="0"/>
                  </a:cubicBezTo>
                  <a:cubicBezTo>
                    <a:pt x="811397" y="636"/>
                    <a:pt x="962613" y="10110"/>
                    <a:pt x="1099600" y="0"/>
                  </a:cubicBezTo>
                  <a:cubicBezTo>
                    <a:pt x="1198482" y="-10102"/>
                    <a:pt x="1317875" y="97899"/>
                    <a:pt x="1312073" y="212473"/>
                  </a:cubicBezTo>
                  <a:cubicBezTo>
                    <a:pt x="1292842" y="376287"/>
                    <a:pt x="1315019" y="483770"/>
                    <a:pt x="1312073" y="620408"/>
                  </a:cubicBezTo>
                  <a:cubicBezTo>
                    <a:pt x="1309127" y="757046"/>
                    <a:pt x="1320734" y="859131"/>
                    <a:pt x="1312073" y="1062337"/>
                  </a:cubicBezTo>
                  <a:cubicBezTo>
                    <a:pt x="1309514" y="1155277"/>
                    <a:pt x="1209029" y="1285812"/>
                    <a:pt x="1099600" y="1274810"/>
                  </a:cubicBezTo>
                  <a:cubicBezTo>
                    <a:pt x="1001734" y="1265700"/>
                    <a:pt x="852077" y="1260710"/>
                    <a:pt x="673779" y="1274810"/>
                  </a:cubicBezTo>
                  <a:cubicBezTo>
                    <a:pt x="495481" y="1288910"/>
                    <a:pt x="359758" y="1273505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DF00A5-E053-2B4C-9122-CF7717CE1F58}"/>
              </a:ext>
            </a:extLst>
          </p:cNvPr>
          <p:cNvGrpSpPr/>
          <p:nvPr/>
        </p:nvGrpSpPr>
        <p:grpSpPr>
          <a:xfrm>
            <a:off x="3991716" y="1555634"/>
            <a:ext cx="1312074" cy="1750145"/>
            <a:chOff x="1502926" y="1131069"/>
            <a:chExt cx="1526162" cy="20075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BE8E5C6-16A8-C94B-8C34-51FB362B58CC}"/>
                </a:ext>
              </a:extLst>
            </p:cNvPr>
            <p:cNvSpPr txBox="1"/>
            <p:nvPr/>
          </p:nvSpPr>
          <p:spPr>
            <a:xfrm>
              <a:off x="1573349" y="2774448"/>
              <a:ext cx="1419304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3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rd 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Number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F37130BA-FC50-3845-A244-9B9FE7E2EFD8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4"/>
                <a:gd name="connsiteY0" fmla="*/ 212473 h 1274810"/>
                <a:gd name="connsiteX1" fmla="*/ 212473 w 1312074"/>
                <a:gd name="connsiteY1" fmla="*/ 0 h 1274810"/>
                <a:gd name="connsiteX2" fmla="*/ 664908 w 1312074"/>
                <a:gd name="connsiteY2" fmla="*/ 0 h 1274810"/>
                <a:gd name="connsiteX3" fmla="*/ 1099601 w 1312074"/>
                <a:gd name="connsiteY3" fmla="*/ 0 h 1274810"/>
                <a:gd name="connsiteX4" fmla="*/ 1312074 w 1312074"/>
                <a:gd name="connsiteY4" fmla="*/ 212473 h 1274810"/>
                <a:gd name="connsiteX5" fmla="*/ 1312074 w 1312074"/>
                <a:gd name="connsiteY5" fmla="*/ 620408 h 1274810"/>
                <a:gd name="connsiteX6" fmla="*/ 1312074 w 1312074"/>
                <a:gd name="connsiteY6" fmla="*/ 1062337 h 1274810"/>
                <a:gd name="connsiteX7" fmla="*/ 1099601 w 1312074"/>
                <a:gd name="connsiteY7" fmla="*/ 1274810 h 1274810"/>
                <a:gd name="connsiteX8" fmla="*/ 647166 w 1312074"/>
                <a:gd name="connsiteY8" fmla="*/ 1274810 h 1274810"/>
                <a:gd name="connsiteX9" fmla="*/ 212473 w 1312074"/>
                <a:gd name="connsiteY9" fmla="*/ 1274810 h 1274810"/>
                <a:gd name="connsiteX10" fmla="*/ 0 w 1312074"/>
                <a:gd name="connsiteY10" fmla="*/ 1062337 h 1274810"/>
                <a:gd name="connsiteX11" fmla="*/ 0 w 1312074"/>
                <a:gd name="connsiteY11" fmla="*/ 628906 h 1274810"/>
                <a:gd name="connsiteX12" fmla="*/ 0 w 1312074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4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06639" y="-13471"/>
                    <a:pt x="463445" y="-9"/>
                    <a:pt x="664908" y="0"/>
                  </a:cubicBezTo>
                  <a:cubicBezTo>
                    <a:pt x="866371" y="9"/>
                    <a:pt x="896022" y="5835"/>
                    <a:pt x="1099601" y="0"/>
                  </a:cubicBezTo>
                  <a:cubicBezTo>
                    <a:pt x="1214724" y="3975"/>
                    <a:pt x="1316376" y="98324"/>
                    <a:pt x="1312074" y="212473"/>
                  </a:cubicBezTo>
                  <a:cubicBezTo>
                    <a:pt x="1302838" y="322577"/>
                    <a:pt x="1293467" y="508487"/>
                    <a:pt x="1312074" y="620408"/>
                  </a:cubicBezTo>
                  <a:cubicBezTo>
                    <a:pt x="1330681" y="732330"/>
                    <a:pt x="1329498" y="958697"/>
                    <a:pt x="1312074" y="1062337"/>
                  </a:cubicBezTo>
                  <a:cubicBezTo>
                    <a:pt x="1315026" y="1185529"/>
                    <a:pt x="1213838" y="1276449"/>
                    <a:pt x="1099601" y="1274810"/>
                  </a:cubicBezTo>
                  <a:cubicBezTo>
                    <a:pt x="884801" y="1287420"/>
                    <a:pt x="757378" y="1294037"/>
                    <a:pt x="647166" y="1274810"/>
                  </a:cubicBezTo>
                  <a:cubicBezTo>
                    <a:pt x="536954" y="1255583"/>
                    <a:pt x="347846" y="1290363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4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29157" y="15727"/>
                    <a:pt x="529862" y="-5224"/>
                    <a:pt x="673780" y="0"/>
                  </a:cubicBezTo>
                  <a:cubicBezTo>
                    <a:pt x="817698" y="5224"/>
                    <a:pt x="962614" y="10110"/>
                    <a:pt x="1099601" y="0"/>
                  </a:cubicBezTo>
                  <a:cubicBezTo>
                    <a:pt x="1198483" y="-10102"/>
                    <a:pt x="1317876" y="97899"/>
                    <a:pt x="1312074" y="212473"/>
                  </a:cubicBezTo>
                  <a:cubicBezTo>
                    <a:pt x="1292843" y="376287"/>
                    <a:pt x="1315020" y="483770"/>
                    <a:pt x="1312074" y="620408"/>
                  </a:cubicBezTo>
                  <a:cubicBezTo>
                    <a:pt x="1309128" y="757046"/>
                    <a:pt x="1320735" y="859131"/>
                    <a:pt x="1312074" y="1062337"/>
                  </a:cubicBezTo>
                  <a:cubicBezTo>
                    <a:pt x="1309515" y="1155277"/>
                    <a:pt x="1209030" y="1285812"/>
                    <a:pt x="1099601" y="1274810"/>
                  </a:cubicBezTo>
                  <a:cubicBezTo>
                    <a:pt x="1001735" y="1265700"/>
                    <a:pt x="852078" y="1260710"/>
                    <a:pt x="673780" y="1274810"/>
                  </a:cubicBezTo>
                  <a:cubicBezTo>
                    <a:pt x="495482" y="1288910"/>
                    <a:pt x="361659" y="1279920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81E24BD-4DF4-EE43-8EBC-B0804E0D9653}"/>
              </a:ext>
            </a:extLst>
          </p:cNvPr>
          <p:cNvSpPr/>
          <p:nvPr/>
        </p:nvSpPr>
        <p:spPr>
          <a:xfrm>
            <a:off x="8245288" y="1555633"/>
            <a:ext cx="1312073" cy="1274811"/>
          </a:xfrm>
          <a:custGeom>
            <a:avLst/>
            <a:gdLst>
              <a:gd name="connsiteX0" fmla="*/ 0 w 1312073"/>
              <a:gd name="connsiteY0" fmla="*/ 212473 h 1274811"/>
              <a:gd name="connsiteX1" fmla="*/ 212473 w 1312073"/>
              <a:gd name="connsiteY1" fmla="*/ 0 h 1274811"/>
              <a:gd name="connsiteX2" fmla="*/ 664908 w 1312073"/>
              <a:gd name="connsiteY2" fmla="*/ 0 h 1274811"/>
              <a:gd name="connsiteX3" fmla="*/ 1099600 w 1312073"/>
              <a:gd name="connsiteY3" fmla="*/ 0 h 1274811"/>
              <a:gd name="connsiteX4" fmla="*/ 1312073 w 1312073"/>
              <a:gd name="connsiteY4" fmla="*/ 212473 h 1274811"/>
              <a:gd name="connsiteX5" fmla="*/ 1312073 w 1312073"/>
              <a:gd name="connsiteY5" fmla="*/ 620408 h 1274811"/>
              <a:gd name="connsiteX6" fmla="*/ 1312073 w 1312073"/>
              <a:gd name="connsiteY6" fmla="*/ 1062338 h 1274811"/>
              <a:gd name="connsiteX7" fmla="*/ 1099600 w 1312073"/>
              <a:gd name="connsiteY7" fmla="*/ 1274811 h 1274811"/>
              <a:gd name="connsiteX8" fmla="*/ 647165 w 1312073"/>
              <a:gd name="connsiteY8" fmla="*/ 1274811 h 1274811"/>
              <a:gd name="connsiteX9" fmla="*/ 212473 w 1312073"/>
              <a:gd name="connsiteY9" fmla="*/ 1274811 h 1274811"/>
              <a:gd name="connsiteX10" fmla="*/ 0 w 1312073"/>
              <a:gd name="connsiteY10" fmla="*/ 1062338 h 1274811"/>
              <a:gd name="connsiteX11" fmla="*/ 0 w 1312073"/>
              <a:gd name="connsiteY11" fmla="*/ 628907 h 1274811"/>
              <a:gd name="connsiteX12" fmla="*/ 0 w 1312073"/>
              <a:gd name="connsiteY12" fmla="*/ 212473 h 127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2073" h="1274811" fill="none" extrusionOk="0">
                <a:moveTo>
                  <a:pt x="0" y="212473"/>
                </a:moveTo>
                <a:cubicBezTo>
                  <a:pt x="-11616" y="97034"/>
                  <a:pt x="86841" y="-5717"/>
                  <a:pt x="212473" y="0"/>
                </a:cubicBezTo>
                <a:cubicBezTo>
                  <a:pt x="406639" y="-13471"/>
                  <a:pt x="463445" y="-9"/>
                  <a:pt x="664908" y="0"/>
                </a:cubicBezTo>
                <a:cubicBezTo>
                  <a:pt x="866371" y="9"/>
                  <a:pt x="902078" y="8347"/>
                  <a:pt x="1099600" y="0"/>
                </a:cubicBezTo>
                <a:cubicBezTo>
                  <a:pt x="1214723" y="3975"/>
                  <a:pt x="1316375" y="98324"/>
                  <a:pt x="1312073" y="212473"/>
                </a:cubicBezTo>
                <a:cubicBezTo>
                  <a:pt x="1302837" y="322577"/>
                  <a:pt x="1293466" y="508487"/>
                  <a:pt x="1312073" y="620408"/>
                </a:cubicBezTo>
                <a:cubicBezTo>
                  <a:pt x="1330680" y="732330"/>
                  <a:pt x="1330436" y="958165"/>
                  <a:pt x="1312073" y="1062338"/>
                </a:cubicBezTo>
                <a:cubicBezTo>
                  <a:pt x="1315025" y="1185530"/>
                  <a:pt x="1213837" y="1276450"/>
                  <a:pt x="1099600" y="1274811"/>
                </a:cubicBezTo>
                <a:cubicBezTo>
                  <a:pt x="884800" y="1287421"/>
                  <a:pt x="757377" y="1294038"/>
                  <a:pt x="647165" y="1274811"/>
                </a:cubicBezTo>
                <a:cubicBezTo>
                  <a:pt x="536953" y="1255584"/>
                  <a:pt x="343770" y="1286738"/>
                  <a:pt x="212473" y="1274811"/>
                </a:cubicBezTo>
                <a:cubicBezTo>
                  <a:pt x="83287" y="1298579"/>
                  <a:pt x="-2926" y="1175802"/>
                  <a:pt x="0" y="1062338"/>
                </a:cubicBezTo>
                <a:cubicBezTo>
                  <a:pt x="-6549" y="963070"/>
                  <a:pt x="-473" y="832885"/>
                  <a:pt x="0" y="628907"/>
                </a:cubicBezTo>
                <a:cubicBezTo>
                  <a:pt x="473" y="424929"/>
                  <a:pt x="17534" y="398183"/>
                  <a:pt x="0" y="212473"/>
                </a:cubicBezTo>
                <a:close/>
              </a:path>
              <a:path w="1312073" h="1274811" stroke="0" extrusionOk="0">
                <a:moveTo>
                  <a:pt x="0" y="212473"/>
                </a:moveTo>
                <a:cubicBezTo>
                  <a:pt x="-4860" y="92129"/>
                  <a:pt x="84562" y="3965"/>
                  <a:pt x="212473" y="0"/>
                </a:cubicBezTo>
                <a:cubicBezTo>
                  <a:pt x="434754" y="22666"/>
                  <a:pt x="536161" y="-636"/>
                  <a:pt x="673779" y="0"/>
                </a:cubicBezTo>
                <a:cubicBezTo>
                  <a:pt x="811397" y="636"/>
                  <a:pt x="962613" y="10110"/>
                  <a:pt x="1099600" y="0"/>
                </a:cubicBezTo>
                <a:cubicBezTo>
                  <a:pt x="1198482" y="-10102"/>
                  <a:pt x="1317875" y="97899"/>
                  <a:pt x="1312073" y="212473"/>
                </a:cubicBezTo>
                <a:cubicBezTo>
                  <a:pt x="1292842" y="376287"/>
                  <a:pt x="1315019" y="483770"/>
                  <a:pt x="1312073" y="620408"/>
                </a:cubicBezTo>
                <a:cubicBezTo>
                  <a:pt x="1309127" y="757046"/>
                  <a:pt x="1327418" y="856440"/>
                  <a:pt x="1312073" y="1062338"/>
                </a:cubicBezTo>
                <a:cubicBezTo>
                  <a:pt x="1309514" y="1155278"/>
                  <a:pt x="1209029" y="1285813"/>
                  <a:pt x="1099600" y="1274811"/>
                </a:cubicBezTo>
                <a:cubicBezTo>
                  <a:pt x="1001734" y="1265701"/>
                  <a:pt x="852077" y="1260711"/>
                  <a:pt x="673779" y="1274811"/>
                </a:cubicBezTo>
                <a:cubicBezTo>
                  <a:pt x="495481" y="1288911"/>
                  <a:pt x="359758" y="1273506"/>
                  <a:pt x="212473" y="1274811"/>
                </a:cubicBezTo>
                <a:cubicBezTo>
                  <a:pt x="106969" y="1292439"/>
                  <a:pt x="342" y="1183230"/>
                  <a:pt x="0" y="1062338"/>
                </a:cubicBezTo>
                <a:cubicBezTo>
                  <a:pt x="7845" y="892364"/>
                  <a:pt x="-14833" y="854807"/>
                  <a:pt x="0" y="662901"/>
                </a:cubicBezTo>
                <a:cubicBezTo>
                  <a:pt x="14833" y="470995"/>
                  <a:pt x="15721" y="378704"/>
                  <a:pt x="0" y="212473"/>
                </a:cubicBezTo>
                <a:close/>
              </a:path>
            </a:pathLst>
          </a:custGeom>
          <a:solidFill>
            <a:srgbClr val="E7F3F9"/>
          </a:solidFill>
          <a:ln w="47625">
            <a:solidFill>
              <a:srgbClr val="E7F3F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63" dirty="0">
              <a:solidFill>
                <a:srgbClr val="088AC1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3FFCF41-A329-144A-8909-FBC9E4809406}"/>
              </a:ext>
            </a:extLst>
          </p:cNvPr>
          <p:cNvSpPr/>
          <p:nvPr/>
        </p:nvSpPr>
        <p:spPr>
          <a:xfrm>
            <a:off x="331862" y="3479898"/>
            <a:ext cx="9326489" cy="1658057"/>
          </a:xfrm>
          <a:custGeom>
            <a:avLst/>
            <a:gdLst>
              <a:gd name="connsiteX0" fmla="*/ 0 w 9326489"/>
              <a:gd name="connsiteY0" fmla="*/ 276348 h 1658057"/>
              <a:gd name="connsiteX1" fmla="*/ 276348 w 9326489"/>
              <a:gd name="connsiteY1" fmla="*/ 0 h 1658057"/>
              <a:gd name="connsiteX2" fmla="*/ 775779 w 9326489"/>
              <a:gd name="connsiteY2" fmla="*/ 0 h 1658057"/>
              <a:gd name="connsiteX3" fmla="*/ 1362949 w 9326489"/>
              <a:gd name="connsiteY3" fmla="*/ 0 h 1658057"/>
              <a:gd name="connsiteX4" fmla="*/ 2037856 w 9326489"/>
              <a:gd name="connsiteY4" fmla="*/ 0 h 1658057"/>
              <a:gd name="connsiteX5" fmla="*/ 2537287 w 9326489"/>
              <a:gd name="connsiteY5" fmla="*/ 0 h 1658057"/>
              <a:gd name="connsiteX6" fmla="*/ 3387670 w 9326489"/>
              <a:gd name="connsiteY6" fmla="*/ 0 h 1658057"/>
              <a:gd name="connsiteX7" fmla="*/ 4062577 w 9326489"/>
              <a:gd name="connsiteY7" fmla="*/ 0 h 1658057"/>
              <a:gd name="connsiteX8" fmla="*/ 4912960 w 9326489"/>
              <a:gd name="connsiteY8" fmla="*/ 0 h 1658057"/>
              <a:gd name="connsiteX9" fmla="*/ 5675605 w 9326489"/>
              <a:gd name="connsiteY9" fmla="*/ 0 h 1658057"/>
              <a:gd name="connsiteX10" fmla="*/ 6262774 w 9326489"/>
              <a:gd name="connsiteY10" fmla="*/ 0 h 1658057"/>
              <a:gd name="connsiteX11" fmla="*/ 7025420 w 9326489"/>
              <a:gd name="connsiteY11" fmla="*/ 0 h 1658057"/>
              <a:gd name="connsiteX12" fmla="*/ 7524851 w 9326489"/>
              <a:gd name="connsiteY12" fmla="*/ 0 h 1658057"/>
              <a:gd name="connsiteX13" fmla="*/ 8199758 w 9326489"/>
              <a:gd name="connsiteY13" fmla="*/ 0 h 1658057"/>
              <a:gd name="connsiteX14" fmla="*/ 9050141 w 9326489"/>
              <a:gd name="connsiteY14" fmla="*/ 0 h 1658057"/>
              <a:gd name="connsiteX15" fmla="*/ 9326489 w 9326489"/>
              <a:gd name="connsiteY15" fmla="*/ 276348 h 1658057"/>
              <a:gd name="connsiteX16" fmla="*/ 9326489 w 9326489"/>
              <a:gd name="connsiteY16" fmla="*/ 840082 h 1658057"/>
              <a:gd name="connsiteX17" fmla="*/ 9326489 w 9326489"/>
              <a:gd name="connsiteY17" fmla="*/ 1381709 h 1658057"/>
              <a:gd name="connsiteX18" fmla="*/ 9050141 w 9326489"/>
              <a:gd name="connsiteY18" fmla="*/ 1658057 h 1658057"/>
              <a:gd name="connsiteX19" fmla="*/ 8375234 w 9326489"/>
              <a:gd name="connsiteY19" fmla="*/ 1658057 h 1658057"/>
              <a:gd name="connsiteX20" fmla="*/ 7524851 w 9326489"/>
              <a:gd name="connsiteY20" fmla="*/ 1658057 h 1658057"/>
              <a:gd name="connsiteX21" fmla="*/ 6762206 w 9326489"/>
              <a:gd name="connsiteY21" fmla="*/ 1658057 h 1658057"/>
              <a:gd name="connsiteX22" fmla="*/ 5911823 w 9326489"/>
              <a:gd name="connsiteY22" fmla="*/ 1658057 h 1658057"/>
              <a:gd name="connsiteX23" fmla="*/ 5149178 w 9326489"/>
              <a:gd name="connsiteY23" fmla="*/ 1658057 h 1658057"/>
              <a:gd name="connsiteX24" fmla="*/ 4649746 w 9326489"/>
              <a:gd name="connsiteY24" fmla="*/ 1658057 h 1658057"/>
              <a:gd name="connsiteX25" fmla="*/ 3887101 w 9326489"/>
              <a:gd name="connsiteY25" fmla="*/ 1658057 h 1658057"/>
              <a:gd name="connsiteX26" fmla="*/ 3299932 w 9326489"/>
              <a:gd name="connsiteY26" fmla="*/ 1658057 h 1658057"/>
              <a:gd name="connsiteX27" fmla="*/ 2800501 w 9326489"/>
              <a:gd name="connsiteY27" fmla="*/ 1658057 h 1658057"/>
              <a:gd name="connsiteX28" fmla="*/ 2388807 w 9326489"/>
              <a:gd name="connsiteY28" fmla="*/ 1658057 h 1658057"/>
              <a:gd name="connsiteX29" fmla="*/ 1889376 w 9326489"/>
              <a:gd name="connsiteY29" fmla="*/ 1658057 h 1658057"/>
              <a:gd name="connsiteX30" fmla="*/ 1389945 w 9326489"/>
              <a:gd name="connsiteY30" fmla="*/ 1658057 h 1658057"/>
              <a:gd name="connsiteX31" fmla="*/ 276348 w 9326489"/>
              <a:gd name="connsiteY31" fmla="*/ 1658057 h 1658057"/>
              <a:gd name="connsiteX32" fmla="*/ 0 w 9326489"/>
              <a:gd name="connsiteY32" fmla="*/ 1381709 h 1658057"/>
              <a:gd name="connsiteX33" fmla="*/ 0 w 9326489"/>
              <a:gd name="connsiteY33" fmla="*/ 862189 h 1658057"/>
              <a:gd name="connsiteX34" fmla="*/ 0 w 9326489"/>
              <a:gd name="connsiteY34" fmla="*/ 276348 h 165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26489" h="1658057" fill="none" extrusionOk="0">
                <a:moveTo>
                  <a:pt x="0" y="276348"/>
                </a:moveTo>
                <a:cubicBezTo>
                  <a:pt x="9091" y="121319"/>
                  <a:pt x="118801" y="34109"/>
                  <a:pt x="276348" y="0"/>
                </a:cubicBezTo>
                <a:cubicBezTo>
                  <a:pt x="378633" y="-6406"/>
                  <a:pt x="642241" y="21585"/>
                  <a:pt x="775779" y="0"/>
                </a:cubicBezTo>
                <a:cubicBezTo>
                  <a:pt x="909317" y="-21585"/>
                  <a:pt x="1221752" y="-28126"/>
                  <a:pt x="1362949" y="0"/>
                </a:cubicBezTo>
                <a:cubicBezTo>
                  <a:pt x="1504146" y="28126"/>
                  <a:pt x="1876629" y="5779"/>
                  <a:pt x="2037856" y="0"/>
                </a:cubicBezTo>
                <a:cubicBezTo>
                  <a:pt x="2199083" y="-5779"/>
                  <a:pt x="2314248" y="10723"/>
                  <a:pt x="2537287" y="0"/>
                </a:cubicBezTo>
                <a:cubicBezTo>
                  <a:pt x="2760326" y="-10723"/>
                  <a:pt x="3098093" y="29570"/>
                  <a:pt x="3387670" y="0"/>
                </a:cubicBezTo>
                <a:cubicBezTo>
                  <a:pt x="3677247" y="-29570"/>
                  <a:pt x="3743991" y="18475"/>
                  <a:pt x="4062577" y="0"/>
                </a:cubicBezTo>
                <a:cubicBezTo>
                  <a:pt x="4381163" y="-18475"/>
                  <a:pt x="4540737" y="-3976"/>
                  <a:pt x="4912960" y="0"/>
                </a:cubicBezTo>
                <a:cubicBezTo>
                  <a:pt x="5285183" y="3976"/>
                  <a:pt x="5491666" y="25264"/>
                  <a:pt x="5675605" y="0"/>
                </a:cubicBezTo>
                <a:cubicBezTo>
                  <a:pt x="5859545" y="-25264"/>
                  <a:pt x="6033792" y="-25299"/>
                  <a:pt x="6262774" y="0"/>
                </a:cubicBezTo>
                <a:cubicBezTo>
                  <a:pt x="6491756" y="25299"/>
                  <a:pt x="6696593" y="10650"/>
                  <a:pt x="7025420" y="0"/>
                </a:cubicBezTo>
                <a:cubicBezTo>
                  <a:pt x="7354247" y="-10650"/>
                  <a:pt x="7319322" y="-13190"/>
                  <a:pt x="7524851" y="0"/>
                </a:cubicBezTo>
                <a:cubicBezTo>
                  <a:pt x="7730380" y="13190"/>
                  <a:pt x="7933421" y="23830"/>
                  <a:pt x="8199758" y="0"/>
                </a:cubicBezTo>
                <a:cubicBezTo>
                  <a:pt x="8466095" y="-23830"/>
                  <a:pt x="8796129" y="-32668"/>
                  <a:pt x="9050141" y="0"/>
                </a:cubicBezTo>
                <a:cubicBezTo>
                  <a:pt x="9205978" y="-5004"/>
                  <a:pt x="9331492" y="119788"/>
                  <a:pt x="9326489" y="276348"/>
                </a:cubicBezTo>
                <a:cubicBezTo>
                  <a:pt x="9302215" y="481559"/>
                  <a:pt x="9311431" y="620824"/>
                  <a:pt x="9326489" y="840082"/>
                </a:cubicBezTo>
                <a:cubicBezTo>
                  <a:pt x="9341547" y="1059340"/>
                  <a:pt x="9342551" y="1154223"/>
                  <a:pt x="9326489" y="1381709"/>
                </a:cubicBezTo>
                <a:cubicBezTo>
                  <a:pt x="9318932" y="1526234"/>
                  <a:pt x="9219728" y="1671716"/>
                  <a:pt x="9050141" y="1658057"/>
                </a:cubicBezTo>
                <a:cubicBezTo>
                  <a:pt x="8740600" y="1657599"/>
                  <a:pt x="8630652" y="1631481"/>
                  <a:pt x="8375234" y="1658057"/>
                </a:cubicBezTo>
                <a:cubicBezTo>
                  <a:pt x="8119816" y="1684633"/>
                  <a:pt x="7929150" y="1625916"/>
                  <a:pt x="7524851" y="1658057"/>
                </a:cubicBezTo>
                <a:cubicBezTo>
                  <a:pt x="7120552" y="1690198"/>
                  <a:pt x="7066660" y="1691431"/>
                  <a:pt x="6762206" y="1658057"/>
                </a:cubicBezTo>
                <a:cubicBezTo>
                  <a:pt x="6457752" y="1624683"/>
                  <a:pt x="6210288" y="1699760"/>
                  <a:pt x="5911823" y="1658057"/>
                </a:cubicBezTo>
                <a:cubicBezTo>
                  <a:pt x="5613358" y="1616354"/>
                  <a:pt x="5435413" y="1651673"/>
                  <a:pt x="5149178" y="1658057"/>
                </a:cubicBezTo>
                <a:cubicBezTo>
                  <a:pt x="4862943" y="1664441"/>
                  <a:pt x="4803062" y="1650674"/>
                  <a:pt x="4649746" y="1658057"/>
                </a:cubicBezTo>
                <a:cubicBezTo>
                  <a:pt x="4496430" y="1665440"/>
                  <a:pt x="4058557" y="1668172"/>
                  <a:pt x="3887101" y="1658057"/>
                </a:cubicBezTo>
                <a:cubicBezTo>
                  <a:pt x="3715645" y="1647942"/>
                  <a:pt x="3463774" y="1658547"/>
                  <a:pt x="3299932" y="1658057"/>
                </a:cubicBezTo>
                <a:cubicBezTo>
                  <a:pt x="3136090" y="1657567"/>
                  <a:pt x="2963654" y="1656714"/>
                  <a:pt x="2800501" y="1658057"/>
                </a:cubicBezTo>
                <a:cubicBezTo>
                  <a:pt x="2637348" y="1659400"/>
                  <a:pt x="2488910" y="1675643"/>
                  <a:pt x="2388807" y="1658057"/>
                </a:cubicBezTo>
                <a:cubicBezTo>
                  <a:pt x="2288704" y="1640471"/>
                  <a:pt x="2002158" y="1638136"/>
                  <a:pt x="1889376" y="1658057"/>
                </a:cubicBezTo>
                <a:cubicBezTo>
                  <a:pt x="1776594" y="1677978"/>
                  <a:pt x="1524033" y="1649080"/>
                  <a:pt x="1389945" y="1658057"/>
                </a:cubicBezTo>
                <a:cubicBezTo>
                  <a:pt x="1255857" y="1667034"/>
                  <a:pt x="797155" y="1640188"/>
                  <a:pt x="276348" y="1658057"/>
                </a:cubicBezTo>
                <a:cubicBezTo>
                  <a:pt x="109502" y="1635181"/>
                  <a:pt x="-5031" y="1533997"/>
                  <a:pt x="0" y="1381709"/>
                </a:cubicBezTo>
                <a:cubicBezTo>
                  <a:pt x="21163" y="1201500"/>
                  <a:pt x="25637" y="1104262"/>
                  <a:pt x="0" y="862189"/>
                </a:cubicBezTo>
                <a:cubicBezTo>
                  <a:pt x="-25637" y="620116"/>
                  <a:pt x="16893" y="564887"/>
                  <a:pt x="0" y="276348"/>
                </a:cubicBezTo>
                <a:close/>
              </a:path>
              <a:path w="9326489" h="1658057" stroke="0" extrusionOk="0">
                <a:moveTo>
                  <a:pt x="0" y="276348"/>
                </a:moveTo>
                <a:cubicBezTo>
                  <a:pt x="-7889" y="118859"/>
                  <a:pt x="90698" y="12396"/>
                  <a:pt x="276348" y="0"/>
                </a:cubicBezTo>
                <a:cubicBezTo>
                  <a:pt x="681283" y="-20588"/>
                  <a:pt x="741372" y="-13057"/>
                  <a:pt x="1126731" y="0"/>
                </a:cubicBezTo>
                <a:cubicBezTo>
                  <a:pt x="1512090" y="13057"/>
                  <a:pt x="1585174" y="-24718"/>
                  <a:pt x="1713900" y="0"/>
                </a:cubicBezTo>
                <a:cubicBezTo>
                  <a:pt x="1842626" y="24718"/>
                  <a:pt x="2015456" y="20484"/>
                  <a:pt x="2213332" y="0"/>
                </a:cubicBezTo>
                <a:cubicBezTo>
                  <a:pt x="2411208" y="-20484"/>
                  <a:pt x="2684954" y="-24911"/>
                  <a:pt x="2975977" y="0"/>
                </a:cubicBezTo>
                <a:cubicBezTo>
                  <a:pt x="3267000" y="24911"/>
                  <a:pt x="3359650" y="15703"/>
                  <a:pt x="3563146" y="0"/>
                </a:cubicBezTo>
                <a:cubicBezTo>
                  <a:pt x="3766642" y="-15703"/>
                  <a:pt x="4160839" y="-25191"/>
                  <a:pt x="4413529" y="0"/>
                </a:cubicBezTo>
                <a:cubicBezTo>
                  <a:pt x="4666219" y="25191"/>
                  <a:pt x="4783561" y="8805"/>
                  <a:pt x="4912960" y="0"/>
                </a:cubicBezTo>
                <a:cubicBezTo>
                  <a:pt x="5042359" y="-8805"/>
                  <a:pt x="5397355" y="1791"/>
                  <a:pt x="5763343" y="0"/>
                </a:cubicBezTo>
                <a:cubicBezTo>
                  <a:pt x="6129331" y="-1791"/>
                  <a:pt x="6020586" y="19610"/>
                  <a:pt x="6175037" y="0"/>
                </a:cubicBezTo>
                <a:cubicBezTo>
                  <a:pt x="6329488" y="-19610"/>
                  <a:pt x="6541643" y="21842"/>
                  <a:pt x="6849944" y="0"/>
                </a:cubicBezTo>
                <a:cubicBezTo>
                  <a:pt x="7158245" y="-21842"/>
                  <a:pt x="7385714" y="-16228"/>
                  <a:pt x="7524851" y="0"/>
                </a:cubicBezTo>
                <a:cubicBezTo>
                  <a:pt x="7663988" y="16228"/>
                  <a:pt x="7950554" y="-24195"/>
                  <a:pt x="8112020" y="0"/>
                </a:cubicBezTo>
                <a:cubicBezTo>
                  <a:pt x="8273486" y="24195"/>
                  <a:pt x="8764196" y="-30697"/>
                  <a:pt x="9050141" y="0"/>
                </a:cubicBezTo>
                <a:cubicBezTo>
                  <a:pt x="9221368" y="-23096"/>
                  <a:pt x="9304483" y="115218"/>
                  <a:pt x="9326489" y="276348"/>
                </a:cubicBezTo>
                <a:cubicBezTo>
                  <a:pt x="9312940" y="453877"/>
                  <a:pt x="9318668" y="633420"/>
                  <a:pt x="9326489" y="829029"/>
                </a:cubicBezTo>
                <a:cubicBezTo>
                  <a:pt x="9334310" y="1024638"/>
                  <a:pt x="9314639" y="1159434"/>
                  <a:pt x="9326489" y="1381709"/>
                </a:cubicBezTo>
                <a:cubicBezTo>
                  <a:pt x="9325357" y="1530928"/>
                  <a:pt x="9207077" y="1657181"/>
                  <a:pt x="9050141" y="1658057"/>
                </a:cubicBezTo>
                <a:cubicBezTo>
                  <a:pt x="8873328" y="1650434"/>
                  <a:pt x="8818560" y="1658592"/>
                  <a:pt x="8638448" y="1658057"/>
                </a:cubicBezTo>
                <a:cubicBezTo>
                  <a:pt x="8458336" y="1657522"/>
                  <a:pt x="8177451" y="1677331"/>
                  <a:pt x="7788065" y="1658057"/>
                </a:cubicBezTo>
                <a:cubicBezTo>
                  <a:pt x="7398679" y="1638783"/>
                  <a:pt x="7348303" y="1642029"/>
                  <a:pt x="7113157" y="1658057"/>
                </a:cubicBezTo>
                <a:cubicBezTo>
                  <a:pt x="6878011" y="1674085"/>
                  <a:pt x="6784971" y="1651019"/>
                  <a:pt x="6613726" y="1658057"/>
                </a:cubicBezTo>
                <a:cubicBezTo>
                  <a:pt x="6442481" y="1665095"/>
                  <a:pt x="6134974" y="1682876"/>
                  <a:pt x="5938819" y="1658057"/>
                </a:cubicBezTo>
                <a:cubicBezTo>
                  <a:pt x="5742664" y="1633238"/>
                  <a:pt x="5615695" y="1665186"/>
                  <a:pt x="5527126" y="1658057"/>
                </a:cubicBezTo>
                <a:cubicBezTo>
                  <a:pt x="5438557" y="1650928"/>
                  <a:pt x="5243464" y="1648421"/>
                  <a:pt x="5115432" y="1658057"/>
                </a:cubicBezTo>
                <a:cubicBezTo>
                  <a:pt x="4987400" y="1667693"/>
                  <a:pt x="4678330" y="1677702"/>
                  <a:pt x="4440525" y="1658057"/>
                </a:cubicBezTo>
                <a:cubicBezTo>
                  <a:pt x="4202720" y="1638412"/>
                  <a:pt x="4101274" y="1641624"/>
                  <a:pt x="3941094" y="1658057"/>
                </a:cubicBezTo>
                <a:cubicBezTo>
                  <a:pt x="3780914" y="1674490"/>
                  <a:pt x="3488052" y="1668829"/>
                  <a:pt x="3178449" y="1658057"/>
                </a:cubicBezTo>
                <a:cubicBezTo>
                  <a:pt x="2868847" y="1647285"/>
                  <a:pt x="2921258" y="1653922"/>
                  <a:pt x="2679017" y="1658057"/>
                </a:cubicBezTo>
                <a:cubicBezTo>
                  <a:pt x="2436776" y="1662192"/>
                  <a:pt x="2237887" y="1684113"/>
                  <a:pt x="1916372" y="1658057"/>
                </a:cubicBezTo>
                <a:cubicBezTo>
                  <a:pt x="1594857" y="1632001"/>
                  <a:pt x="1668785" y="1653467"/>
                  <a:pt x="1504679" y="1658057"/>
                </a:cubicBezTo>
                <a:cubicBezTo>
                  <a:pt x="1340573" y="1662647"/>
                  <a:pt x="623131" y="1599776"/>
                  <a:pt x="276348" y="1658057"/>
                </a:cubicBezTo>
                <a:cubicBezTo>
                  <a:pt x="128647" y="1662621"/>
                  <a:pt x="32052" y="1515168"/>
                  <a:pt x="0" y="1381709"/>
                </a:cubicBezTo>
                <a:cubicBezTo>
                  <a:pt x="24777" y="1258673"/>
                  <a:pt x="1926" y="964545"/>
                  <a:pt x="0" y="829029"/>
                </a:cubicBezTo>
                <a:cubicBezTo>
                  <a:pt x="-1926" y="693513"/>
                  <a:pt x="16973" y="542946"/>
                  <a:pt x="0" y="276348"/>
                </a:cubicBezTo>
                <a:close/>
              </a:path>
            </a:pathLst>
          </a:custGeom>
          <a:solidFill>
            <a:srgbClr val="E7F3F9"/>
          </a:solidFill>
          <a:ln w="47625">
            <a:solidFill>
              <a:srgbClr val="E7F3F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63" dirty="0">
              <a:solidFill>
                <a:srgbClr val="088AC1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C982399-2AF4-8B40-B6B8-5ED0A183FA29}"/>
              </a:ext>
            </a:extLst>
          </p:cNvPr>
          <p:cNvSpPr txBox="1">
            <a:spLocks/>
          </p:cNvSpPr>
          <p:nvPr/>
        </p:nvSpPr>
        <p:spPr>
          <a:xfrm>
            <a:off x="1288555" y="867021"/>
            <a:ext cx="7328892" cy="498978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>
                <a:solidFill>
                  <a:srgbClr val="088AC1"/>
                </a:solidFill>
                <a:latin typeface="Balsamiq Sans" panose="02000603000000000000" pitchFamily="2" charset="77"/>
              </a:rPr>
              <a:t>Multiplication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181DA25-A71D-264A-8CEE-96D4F4266B79}"/>
              </a:ext>
            </a:extLst>
          </p:cNvPr>
          <p:cNvSpPr txBox="1">
            <a:spLocks/>
          </p:cNvSpPr>
          <p:nvPr/>
        </p:nvSpPr>
        <p:spPr>
          <a:xfrm>
            <a:off x="7102206" y="1830258"/>
            <a:ext cx="1428750" cy="725561"/>
          </a:xfrm>
          <a:prstGeom prst="rect">
            <a:avLst/>
          </a:prstGeom>
        </p:spPr>
        <p:txBody>
          <a:bodyPr vert="horz" lIns="74295" tIns="37148" rIns="74295" bIns="37148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363" dirty="0">
                <a:solidFill>
                  <a:srgbClr val="088AC1"/>
                </a:solidFill>
                <a:latin typeface="Balsamiq Sans" panose="02000603000000000000" pitchFamily="2" charset="77"/>
              </a:rPr>
              <a:t>=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9BBF79A8-ADB2-CB40-A482-9330F61DAE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5" y="3620227"/>
            <a:ext cx="436483" cy="478790"/>
          </a:xfrm>
          <a:prstGeom prst="rect">
            <a:avLst/>
          </a:prstGeom>
        </p:spPr>
      </p:pic>
      <p:sp>
        <p:nvSpPr>
          <p:cNvPr id="36" name="Text Box 86">
            <a:extLst>
              <a:ext uri="{FF2B5EF4-FFF2-40B4-BE49-F238E27FC236}">
                <a16:creationId xmlns:a16="http://schemas.microsoft.com/office/drawing/2014/main" id="{1F81D119-BC51-324F-8492-4EB8311E386F}"/>
              </a:ext>
            </a:extLst>
          </p:cNvPr>
          <p:cNvSpPr txBox="1"/>
          <p:nvPr/>
        </p:nvSpPr>
        <p:spPr>
          <a:xfrm>
            <a:off x="885600" y="3756851"/>
            <a:ext cx="1227415" cy="28273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300" b="1" dirty="0">
                <a:solidFill>
                  <a:srgbClr val="088AC1"/>
                </a:solidFill>
                <a:latin typeface="Arvo" panose="02000000000000000000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Work it 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9F2FE0-A886-604F-9303-9BBDF744969A}"/>
              </a:ext>
            </a:extLst>
          </p:cNvPr>
          <p:cNvGrpSpPr/>
          <p:nvPr/>
        </p:nvGrpSpPr>
        <p:grpSpPr>
          <a:xfrm>
            <a:off x="6075801" y="1556052"/>
            <a:ext cx="1312072" cy="1750145"/>
            <a:chOff x="1502926" y="1131069"/>
            <a:chExt cx="1526162" cy="20075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2AAF97-97BA-D54B-B0ED-B32D77768C60}"/>
                </a:ext>
              </a:extLst>
            </p:cNvPr>
            <p:cNvSpPr txBox="1"/>
            <p:nvPr/>
          </p:nvSpPr>
          <p:spPr>
            <a:xfrm>
              <a:off x="1573349" y="2774448"/>
              <a:ext cx="1443546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4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th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 Number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00ECFE8-0238-ED4D-A70D-FA336D9C1141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2"/>
                <a:gd name="connsiteY0" fmla="*/ 212473 h 1274810"/>
                <a:gd name="connsiteX1" fmla="*/ 212473 w 1312072"/>
                <a:gd name="connsiteY1" fmla="*/ 0 h 1274810"/>
                <a:gd name="connsiteX2" fmla="*/ 664907 w 1312072"/>
                <a:gd name="connsiteY2" fmla="*/ 0 h 1274810"/>
                <a:gd name="connsiteX3" fmla="*/ 1099599 w 1312072"/>
                <a:gd name="connsiteY3" fmla="*/ 0 h 1274810"/>
                <a:gd name="connsiteX4" fmla="*/ 1312072 w 1312072"/>
                <a:gd name="connsiteY4" fmla="*/ 212473 h 1274810"/>
                <a:gd name="connsiteX5" fmla="*/ 1312072 w 1312072"/>
                <a:gd name="connsiteY5" fmla="*/ 620408 h 1274810"/>
                <a:gd name="connsiteX6" fmla="*/ 1312072 w 1312072"/>
                <a:gd name="connsiteY6" fmla="*/ 1062337 h 1274810"/>
                <a:gd name="connsiteX7" fmla="*/ 1099599 w 1312072"/>
                <a:gd name="connsiteY7" fmla="*/ 1274810 h 1274810"/>
                <a:gd name="connsiteX8" fmla="*/ 647165 w 1312072"/>
                <a:gd name="connsiteY8" fmla="*/ 1274810 h 1274810"/>
                <a:gd name="connsiteX9" fmla="*/ 212473 w 1312072"/>
                <a:gd name="connsiteY9" fmla="*/ 1274810 h 1274810"/>
                <a:gd name="connsiteX10" fmla="*/ 0 w 1312072"/>
                <a:gd name="connsiteY10" fmla="*/ 1062337 h 1274810"/>
                <a:gd name="connsiteX11" fmla="*/ 0 w 1312072"/>
                <a:gd name="connsiteY11" fmla="*/ 628906 h 1274810"/>
                <a:gd name="connsiteX12" fmla="*/ 0 w 1312072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2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15248" y="-12036"/>
                    <a:pt x="466048" y="3005"/>
                    <a:pt x="664907" y="0"/>
                  </a:cubicBezTo>
                  <a:cubicBezTo>
                    <a:pt x="863766" y="-3005"/>
                    <a:pt x="902077" y="8347"/>
                    <a:pt x="1099599" y="0"/>
                  </a:cubicBezTo>
                  <a:cubicBezTo>
                    <a:pt x="1214722" y="3975"/>
                    <a:pt x="1316374" y="98324"/>
                    <a:pt x="1312072" y="212473"/>
                  </a:cubicBezTo>
                  <a:cubicBezTo>
                    <a:pt x="1302836" y="322577"/>
                    <a:pt x="1293465" y="508487"/>
                    <a:pt x="1312072" y="620408"/>
                  </a:cubicBezTo>
                  <a:cubicBezTo>
                    <a:pt x="1330679" y="732330"/>
                    <a:pt x="1329496" y="958697"/>
                    <a:pt x="1312072" y="1062337"/>
                  </a:cubicBezTo>
                  <a:cubicBezTo>
                    <a:pt x="1315024" y="1185529"/>
                    <a:pt x="1213836" y="1276449"/>
                    <a:pt x="1099599" y="1274810"/>
                  </a:cubicBezTo>
                  <a:cubicBezTo>
                    <a:pt x="882443" y="1281413"/>
                    <a:pt x="751574" y="1286286"/>
                    <a:pt x="647165" y="1274810"/>
                  </a:cubicBezTo>
                  <a:cubicBezTo>
                    <a:pt x="542756" y="1263334"/>
                    <a:pt x="343770" y="1286737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2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34754" y="22666"/>
                    <a:pt x="536161" y="-636"/>
                    <a:pt x="673779" y="0"/>
                  </a:cubicBezTo>
                  <a:cubicBezTo>
                    <a:pt x="811397" y="636"/>
                    <a:pt x="970585" y="12437"/>
                    <a:pt x="1099599" y="0"/>
                  </a:cubicBezTo>
                  <a:cubicBezTo>
                    <a:pt x="1198481" y="-10102"/>
                    <a:pt x="1317874" y="97899"/>
                    <a:pt x="1312072" y="212473"/>
                  </a:cubicBezTo>
                  <a:cubicBezTo>
                    <a:pt x="1292841" y="376287"/>
                    <a:pt x="1315018" y="483770"/>
                    <a:pt x="1312072" y="620408"/>
                  </a:cubicBezTo>
                  <a:cubicBezTo>
                    <a:pt x="1309126" y="757046"/>
                    <a:pt x="1320733" y="859131"/>
                    <a:pt x="1312072" y="1062337"/>
                  </a:cubicBezTo>
                  <a:cubicBezTo>
                    <a:pt x="1309513" y="1155277"/>
                    <a:pt x="1209028" y="1285812"/>
                    <a:pt x="1099599" y="1274810"/>
                  </a:cubicBezTo>
                  <a:cubicBezTo>
                    <a:pt x="999063" y="1259813"/>
                    <a:pt x="844102" y="1258404"/>
                    <a:pt x="673779" y="1274810"/>
                  </a:cubicBezTo>
                  <a:cubicBezTo>
                    <a:pt x="503456" y="1291216"/>
                    <a:pt x="359758" y="1273505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sp>
        <p:nvSpPr>
          <p:cNvPr id="42" name="Subtitle 2">
            <a:extLst>
              <a:ext uri="{FF2B5EF4-FFF2-40B4-BE49-F238E27FC236}">
                <a16:creationId xmlns:a16="http://schemas.microsoft.com/office/drawing/2014/main" id="{874A2B31-1D0C-484D-A08E-612E5766AE66}"/>
              </a:ext>
            </a:extLst>
          </p:cNvPr>
          <p:cNvSpPr txBox="1">
            <a:spLocks/>
          </p:cNvSpPr>
          <p:nvPr/>
        </p:nvSpPr>
        <p:spPr>
          <a:xfrm>
            <a:off x="4996839" y="1824299"/>
            <a:ext cx="1428750" cy="725561"/>
          </a:xfrm>
          <a:prstGeom prst="rect">
            <a:avLst/>
          </a:prstGeom>
        </p:spPr>
        <p:txBody>
          <a:bodyPr vert="horz" lIns="74295" tIns="37148" rIns="74295" bIns="37148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363" dirty="0">
                <a:solidFill>
                  <a:srgbClr val="088AC1"/>
                </a:solidFill>
                <a:latin typeface="Balsamiq Sans" panose="02000603000000000000" pitchFamily="2" charset="77"/>
              </a:rPr>
              <a:t>x</a:t>
            </a:r>
          </a:p>
        </p:txBody>
      </p:sp>
      <p:pic>
        <p:nvPicPr>
          <p:cNvPr id="19" name="Picture 18" descr="Icon&#10;&#10;Description automatically generated with medium confidence">
            <a:extLst>
              <a:ext uri="{FF2B5EF4-FFF2-40B4-BE49-F238E27FC236}">
                <a16:creationId xmlns:a16="http://schemas.microsoft.com/office/drawing/2014/main" id="{DADE1709-1539-97C8-BC69-BB41B7E04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2698"/>
            <a:ext cx="9906000" cy="12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54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637B-C929-480E-A1B2-9D3FDCE29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196575"/>
            <a:ext cx="2628360" cy="498978"/>
          </a:xfrm>
        </p:spPr>
        <p:txBody>
          <a:bodyPr>
            <a:noAutofit/>
          </a:bodyPr>
          <a:lstStyle/>
          <a:p>
            <a: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  <a:t>Control Marker </a:t>
            </a:r>
            <a:b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</a:br>
            <a: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  <a:t>11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1218DE-B5DB-4A41-9EE7-855DE02F8C2F}"/>
              </a:ext>
            </a:extLst>
          </p:cNvPr>
          <p:cNvGrpSpPr/>
          <p:nvPr/>
        </p:nvGrpSpPr>
        <p:grpSpPr>
          <a:xfrm>
            <a:off x="2485349" y="1555634"/>
            <a:ext cx="1312073" cy="1750145"/>
            <a:chOff x="1502926" y="1131069"/>
            <a:chExt cx="1526162" cy="20075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9B027F-F8DC-E346-B06C-689C012A2756}"/>
                </a:ext>
              </a:extLst>
            </p:cNvPr>
            <p:cNvSpPr txBox="1"/>
            <p:nvPr/>
          </p:nvSpPr>
          <p:spPr>
            <a:xfrm>
              <a:off x="1573349" y="2774448"/>
              <a:ext cx="1447274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2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nd 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Number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4E38253B-EDDA-634D-B586-E758F8E1D159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3"/>
                <a:gd name="connsiteY0" fmla="*/ 212473 h 1274810"/>
                <a:gd name="connsiteX1" fmla="*/ 212473 w 1312073"/>
                <a:gd name="connsiteY1" fmla="*/ 0 h 1274810"/>
                <a:gd name="connsiteX2" fmla="*/ 664908 w 1312073"/>
                <a:gd name="connsiteY2" fmla="*/ 0 h 1274810"/>
                <a:gd name="connsiteX3" fmla="*/ 1099600 w 1312073"/>
                <a:gd name="connsiteY3" fmla="*/ 0 h 1274810"/>
                <a:gd name="connsiteX4" fmla="*/ 1312073 w 1312073"/>
                <a:gd name="connsiteY4" fmla="*/ 212473 h 1274810"/>
                <a:gd name="connsiteX5" fmla="*/ 1312073 w 1312073"/>
                <a:gd name="connsiteY5" fmla="*/ 620408 h 1274810"/>
                <a:gd name="connsiteX6" fmla="*/ 1312073 w 1312073"/>
                <a:gd name="connsiteY6" fmla="*/ 1062337 h 1274810"/>
                <a:gd name="connsiteX7" fmla="*/ 1099600 w 1312073"/>
                <a:gd name="connsiteY7" fmla="*/ 1274810 h 1274810"/>
                <a:gd name="connsiteX8" fmla="*/ 647165 w 1312073"/>
                <a:gd name="connsiteY8" fmla="*/ 1274810 h 1274810"/>
                <a:gd name="connsiteX9" fmla="*/ 212473 w 1312073"/>
                <a:gd name="connsiteY9" fmla="*/ 1274810 h 1274810"/>
                <a:gd name="connsiteX10" fmla="*/ 0 w 1312073"/>
                <a:gd name="connsiteY10" fmla="*/ 1062337 h 1274810"/>
                <a:gd name="connsiteX11" fmla="*/ 0 w 1312073"/>
                <a:gd name="connsiteY11" fmla="*/ 628906 h 1274810"/>
                <a:gd name="connsiteX12" fmla="*/ 0 w 1312073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3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06639" y="-13471"/>
                    <a:pt x="463445" y="-9"/>
                    <a:pt x="664908" y="0"/>
                  </a:cubicBezTo>
                  <a:cubicBezTo>
                    <a:pt x="866371" y="9"/>
                    <a:pt x="902078" y="8347"/>
                    <a:pt x="1099600" y="0"/>
                  </a:cubicBezTo>
                  <a:cubicBezTo>
                    <a:pt x="1214723" y="3975"/>
                    <a:pt x="1316375" y="98324"/>
                    <a:pt x="1312073" y="212473"/>
                  </a:cubicBezTo>
                  <a:cubicBezTo>
                    <a:pt x="1302837" y="322577"/>
                    <a:pt x="1293466" y="508487"/>
                    <a:pt x="1312073" y="620408"/>
                  </a:cubicBezTo>
                  <a:cubicBezTo>
                    <a:pt x="1330680" y="732330"/>
                    <a:pt x="1329497" y="958697"/>
                    <a:pt x="1312073" y="1062337"/>
                  </a:cubicBezTo>
                  <a:cubicBezTo>
                    <a:pt x="1315025" y="1185529"/>
                    <a:pt x="1213837" y="1276449"/>
                    <a:pt x="1099600" y="1274810"/>
                  </a:cubicBezTo>
                  <a:cubicBezTo>
                    <a:pt x="884800" y="1287420"/>
                    <a:pt x="757377" y="1294037"/>
                    <a:pt x="647165" y="1274810"/>
                  </a:cubicBezTo>
                  <a:cubicBezTo>
                    <a:pt x="536953" y="1255583"/>
                    <a:pt x="343770" y="1286737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3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34754" y="22666"/>
                    <a:pt x="536161" y="-636"/>
                    <a:pt x="673779" y="0"/>
                  </a:cubicBezTo>
                  <a:cubicBezTo>
                    <a:pt x="811397" y="636"/>
                    <a:pt x="962613" y="10110"/>
                    <a:pt x="1099600" y="0"/>
                  </a:cubicBezTo>
                  <a:cubicBezTo>
                    <a:pt x="1198482" y="-10102"/>
                    <a:pt x="1317875" y="97899"/>
                    <a:pt x="1312073" y="212473"/>
                  </a:cubicBezTo>
                  <a:cubicBezTo>
                    <a:pt x="1292842" y="376287"/>
                    <a:pt x="1315019" y="483770"/>
                    <a:pt x="1312073" y="620408"/>
                  </a:cubicBezTo>
                  <a:cubicBezTo>
                    <a:pt x="1309127" y="757046"/>
                    <a:pt x="1320734" y="859131"/>
                    <a:pt x="1312073" y="1062337"/>
                  </a:cubicBezTo>
                  <a:cubicBezTo>
                    <a:pt x="1309514" y="1155277"/>
                    <a:pt x="1209029" y="1285812"/>
                    <a:pt x="1099600" y="1274810"/>
                  </a:cubicBezTo>
                  <a:cubicBezTo>
                    <a:pt x="1001734" y="1265700"/>
                    <a:pt x="852077" y="1260710"/>
                    <a:pt x="673779" y="1274810"/>
                  </a:cubicBezTo>
                  <a:cubicBezTo>
                    <a:pt x="495481" y="1288910"/>
                    <a:pt x="359758" y="1273505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DF00A5-E053-2B4C-9122-CF7717CE1F58}"/>
              </a:ext>
            </a:extLst>
          </p:cNvPr>
          <p:cNvGrpSpPr/>
          <p:nvPr/>
        </p:nvGrpSpPr>
        <p:grpSpPr>
          <a:xfrm>
            <a:off x="3991716" y="1555634"/>
            <a:ext cx="1312074" cy="1750145"/>
            <a:chOff x="1502926" y="1131069"/>
            <a:chExt cx="1526162" cy="20075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BE8E5C6-16A8-C94B-8C34-51FB362B58CC}"/>
                </a:ext>
              </a:extLst>
            </p:cNvPr>
            <p:cNvSpPr txBox="1"/>
            <p:nvPr/>
          </p:nvSpPr>
          <p:spPr>
            <a:xfrm>
              <a:off x="1573349" y="2774448"/>
              <a:ext cx="1419304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3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rd 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Number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F37130BA-FC50-3845-A244-9B9FE7E2EFD8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4"/>
                <a:gd name="connsiteY0" fmla="*/ 212473 h 1274810"/>
                <a:gd name="connsiteX1" fmla="*/ 212473 w 1312074"/>
                <a:gd name="connsiteY1" fmla="*/ 0 h 1274810"/>
                <a:gd name="connsiteX2" fmla="*/ 664908 w 1312074"/>
                <a:gd name="connsiteY2" fmla="*/ 0 h 1274810"/>
                <a:gd name="connsiteX3" fmla="*/ 1099601 w 1312074"/>
                <a:gd name="connsiteY3" fmla="*/ 0 h 1274810"/>
                <a:gd name="connsiteX4" fmla="*/ 1312074 w 1312074"/>
                <a:gd name="connsiteY4" fmla="*/ 212473 h 1274810"/>
                <a:gd name="connsiteX5" fmla="*/ 1312074 w 1312074"/>
                <a:gd name="connsiteY5" fmla="*/ 620408 h 1274810"/>
                <a:gd name="connsiteX6" fmla="*/ 1312074 w 1312074"/>
                <a:gd name="connsiteY6" fmla="*/ 1062337 h 1274810"/>
                <a:gd name="connsiteX7" fmla="*/ 1099601 w 1312074"/>
                <a:gd name="connsiteY7" fmla="*/ 1274810 h 1274810"/>
                <a:gd name="connsiteX8" fmla="*/ 647166 w 1312074"/>
                <a:gd name="connsiteY8" fmla="*/ 1274810 h 1274810"/>
                <a:gd name="connsiteX9" fmla="*/ 212473 w 1312074"/>
                <a:gd name="connsiteY9" fmla="*/ 1274810 h 1274810"/>
                <a:gd name="connsiteX10" fmla="*/ 0 w 1312074"/>
                <a:gd name="connsiteY10" fmla="*/ 1062337 h 1274810"/>
                <a:gd name="connsiteX11" fmla="*/ 0 w 1312074"/>
                <a:gd name="connsiteY11" fmla="*/ 628906 h 1274810"/>
                <a:gd name="connsiteX12" fmla="*/ 0 w 1312074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4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06639" y="-13471"/>
                    <a:pt x="463445" y="-9"/>
                    <a:pt x="664908" y="0"/>
                  </a:cubicBezTo>
                  <a:cubicBezTo>
                    <a:pt x="866371" y="9"/>
                    <a:pt x="896022" y="5835"/>
                    <a:pt x="1099601" y="0"/>
                  </a:cubicBezTo>
                  <a:cubicBezTo>
                    <a:pt x="1214724" y="3975"/>
                    <a:pt x="1316376" y="98324"/>
                    <a:pt x="1312074" y="212473"/>
                  </a:cubicBezTo>
                  <a:cubicBezTo>
                    <a:pt x="1302838" y="322577"/>
                    <a:pt x="1293467" y="508487"/>
                    <a:pt x="1312074" y="620408"/>
                  </a:cubicBezTo>
                  <a:cubicBezTo>
                    <a:pt x="1330681" y="732330"/>
                    <a:pt x="1329498" y="958697"/>
                    <a:pt x="1312074" y="1062337"/>
                  </a:cubicBezTo>
                  <a:cubicBezTo>
                    <a:pt x="1315026" y="1185529"/>
                    <a:pt x="1213838" y="1276449"/>
                    <a:pt x="1099601" y="1274810"/>
                  </a:cubicBezTo>
                  <a:cubicBezTo>
                    <a:pt x="884801" y="1287420"/>
                    <a:pt x="757378" y="1294037"/>
                    <a:pt x="647166" y="1274810"/>
                  </a:cubicBezTo>
                  <a:cubicBezTo>
                    <a:pt x="536954" y="1255583"/>
                    <a:pt x="347846" y="1290363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4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29157" y="15727"/>
                    <a:pt x="529862" y="-5224"/>
                    <a:pt x="673780" y="0"/>
                  </a:cubicBezTo>
                  <a:cubicBezTo>
                    <a:pt x="817698" y="5224"/>
                    <a:pt x="962614" y="10110"/>
                    <a:pt x="1099601" y="0"/>
                  </a:cubicBezTo>
                  <a:cubicBezTo>
                    <a:pt x="1198483" y="-10102"/>
                    <a:pt x="1317876" y="97899"/>
                    <a:pt x="1312074" y="212473"/>
                  </a:cubicBezTo>
                  <a:cubicBezTo>
                    <a:pt x="1292843" y="376287"/>
                    <a:pt x="1315020" y="483770"/>
                    <a:pt x="1312074" y="620408"/>
                  </a:cubicBezTo>
                  <a:cubicBezTo>
                    <a:pt x="1309128" y="757046"/>
                    <a:pt x="1320735" y="859131"/>
                    <a:pt x="1312074" y="1062337"/>
                  </a:cubicBezTo>
                  <a:cubicBezTo>
                    <a:pt x="1309515" y="1155277"/>
                    <a:pt x="1209030" y="1285812"/>
                    <a:pt x="1099601" y="1274810"/>
                  </a:cubicBezTo>
                  <a:cubicBezTo>
                    <a:pt x="1001735" y="1265700"/>
                    <a:pt x="852078" y="1260710"/>
                    <a:pt x="673780" y="1274810"/>
                  </a:cubicBezTo>
                  <a:cubicBezTo>
                    <a:pt x="495482" y="1288910"/>
                    <a:pt x="361659" y="1279920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81E24BD-4DF4-EE43-8EBC-B0804E0D9653}"/>
              </a:ext>
            </a:extLst>
          </p:cNvPr>
          <p:cNvSpPr/>
          <p:nvPr/>
        </p:nvSpPr>
        <p:spPr>
          <a:xfrm>
            <a:off x="8245288" y="1555633"/>
            <a:ext cx="1312073" cy="1274811"/>
          </a:xfrm>
          <a:custGeom>
            <a:avLst/>
            <a:gdLst>
              <a:gd name="connsiteX0" fmla="*/ 0 w 1312073"/>
              <a:gd name="connsiteY0" fmla="*/ 212473 h 1274811"/>
              <a:gd name="connsiteX1" fmla="*/ 212473 w 1312073"/>
              <a:gd name="connsiteY1" fmla="*/ 0 h 1274811"/>
              <a:gd name="connsiteX2" fmla="*/ 664908 w 1312073"/>
              <a:gd name="connsiteY2" fmla="*/ 0 h 1274811"/>
              <a:gd name="connsiteX3" fmla="*/ 1099600 w 1312073"/>
              <a:gd name="connsiteY3" fmla="*/ 0 h 1274811"/>
              <a:gd name="connsiteX4" fmla="*/ 1312073 w 1312073"/>
              <a:gd name="connsiteY4" fmla="*/ 212473 h 1274811"/>
              <a:gd name="connsiteX5" fmla="*/ 1312073 w 1312073"/>
              <a:gd name="connsiteY5" fmla="*/ 620408 h 1274811"/>
              <a:gd name="connsiteX6" fmla="*/ 1312073 w 1312073"/>
              <a:gd name="connsiteY6" fmla="*/ 1062338 h 1274811"/>
              <a:gd name="connsiteX7" fmla="*/ 1099600 w 1312073"/>
              <a:gd name="connsiteY7" fmla="*/ 1274811 h 1274811"/>
              <a:gd name="connsiteX8" fmla="*/ 647165 w 1312073"/>
              <a:gd name="connsiteY8" fmla="*/ 1274811 h 1274811"/>
              <a:gd name="connsiteX9" fmla="*/ 212473 w 1312073"/>
              <a:gd name="connsiteY9" fmla="*/ 1274811 h 1274811"/>
              <a:gd name="connsiteX10" fmla="*/ 0 w 1312073"/>
              <a:gd name="connsiteY10" fmla="*/ 1062338 h 1274811"/>
              <a:gd name="connsiteX11" fmla="*/ 0 w 1312073"/>
              <a:gd name="connsiteY11" fmla="*/ 628907 h 1274811"/>
              <a:gd name="connsiteX12" fmla="*/ 0 w 1312073"/>
              <a:gd name="connsiteY12" fmla="*/ 212473 h 127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2073" h="1274811" fill="none" extrusionOk="0">
                <a:moveTo>
                  <a:pt x="0" y="212473"/>
                </a:moveTo>
                <a:cubicBezTo>
                  <a:pt x="-11616" y="97034"/>
                  <a:pt x="86841" y="-5717"/>
                  <a:pt x="212473" y="0"/>
                </a:cubicBezTo>
                <a:cubicBezTo>
                  <a:pt x="406639" y="-13471"/>
                  <a:pt x="463445" y="-9"/>
                  <a:pt x="664908" y="0"/>
                </a:cubicBezTo>
                <a:cubicBezTo>
                  <a:pt x="866371" y="9"/>
                  <a:pt x="902078" y="8347"/>
                  <a:pt x="1099600" y="0"/>
                </a:cubicBezTo>
                <a:cubicBezTo>
                  <a:pt x="1214723" y="3975"/>
                  <a:pt x="1316375" y="98324"/>
                  <a:pt x="1312073" y="212473"/>
                </a:cubicBezTo>
                <a:cubicBezTo>
                  <a:pt x="1302837" y="322577"/>
                  <a:pt x="1293466" y="508487"/>
                  <a:pt x="1312073" y="620408"/>
                </a:cubicBezTo>
                <a:cubicBezTo>
                  <a:pt x="1330680" y="732330"/>
                  <a:pt x="1330436" y="958165"/>
                  <a:pt x="1312073" y="1062338"/>
                </a:cubicBezTo>
                <a:cubicBezTo>
                  <a:pt x="1315025" y="1185530"/>
                  <a:pt x="1213837" y="1276450"/>
                  <a:pt x="1099600" y="1274811"/>
                </a:cubicBezTo>
                <a:cubicBezTo>
                  <a:pt x="884800" y="1287421"/>
                  <a:pt x="757377" y="1294038"/>
                  <a:pt x="647165" y="1274811"/>
                </a:cubicBezTo>
                <a:cubicBezTo>
                  <a:pt x="536953" y="1255584"/>
                  <a:pt x="343770" y="1286738"/>
                  <a:pt x="212473" y="1274811"/>
                </a:cubicBezTo>
                <a:cubicBezTo>
                  <a:pt x="83287" y="1298579"/>
                  <a:pt x="-2926" y="1175802"/>
                  <a:pt x="0" y="1062338"/>
                </a:cubicBezTo>
                <a:cubicBezTo>
                  <a:pt x="-6549" y="963070"/>
                  <a:pt x="-473" y="832885"/>
                  <a:pt x="0" y="628907"/>
                </a:cubicBezTo>
                <a:cubicBezTo>
                  <a:pt x="473" y="424929"/>
                  <a:pt x="17534" y="398183"/>
                  <a:pt x="0" y="212473"/>
                </a:cubicBezTo>
                <a:close/>
              </a:path>
              <a:path w="1312073" h="1274811" stroke="0" extrusionOk="0">
                <a:moveTo>
                  <a:pt x="0" y="212473"/>
                </a:moveTo>
                <a:cubicBezTo>
                  <a:pt x="-4860" y="92129"/>
                  <a:pt x="84562" y="3965"/>
                  <a:pt x="212473" y="0"/>
                </a:cubicBezTo>
                <a:cubicBezTo>
                  <a:pt x="434754" y="22666"/>
                  <a:pt x="536161" y="-636"/>
                  <a:pt x="673779" y="0"/>
                </a:cubicBezTo>
                <a:cubicBezTo>
                  <a:pt x="811397" y="636"/>
                  <a:pt x="962613" y="10110"/>
                  <a:pt x="1099600" y="0"/>
                </a:cubicBezTo>
                <a:cubicBezTo>
                  <a:pt x="1198482" y="-10102"/>
                  <a:pt x="1317875" y="97899"/>
                  <a:pt x="1312073" y="212473"/>
                </a:cubicBezTo>
                <a:cubicBezTo>
                  <a:pt x="1292842" y="376287"/>
                  <a:pt x="1315019" y="483770"/>
                  <a:pt x="1312073" y="620408"/>
                </a:cubicBezTo>
                <a:cubicBezTo>
                  <a:pt x="1309127" y="757046"/>
                  <a:pt x="1327418" y="856440"/>
                  <a:pt x="1312073" y="1062338"/>
                </a:cubicBezTo>
                <a:cubicBezTo>
                  <a:pt x="1309514" y="1155278"/>
                  <a:pt x="1209029" y="1285813"/>
                  <a:pt x="1099600" y="1274811"/>
                </a:cubicBezTo>
                <a:cubicBezTo>
                  <a:pt x="1001734" y="1265701"/>
                  <a:pt x="852077" y="1260711"/>
                  <a:pt x="673779" y="1274811"/>
                </a:cubicBezTo>
                <a:cubicBezTo>
                  <a:pt x="495481" y="1288911"/>
                  <a:pt x="359758" y="1273506"/>
                  <a:pt x="212473" y="1274811"/>
                </a:cubicBezTo>
                <a:cubicBezTo>
                  <a:pt x="106969" y="1292439"/>
                  <a:pt x="342" y="1183230"/>
                  <a:pt x="0" y="1062338"/>
                </a:cubicBezTo>
                <a:cubicBezTo>
                  <a:pt x="7845" y="892364"/>
                  <a:pt x="-14833" y="854807"/>
                  <a:pt x="0" y="662901"/>
                </a:cubicBezTo>
                <a:cubicBezTo>
                  <a:pt x="14833" y="470995"/>
                  <a:pt x="15721" y="378704"/>
                  <a:pt x="0" y="212473"/>
                </a:cubicBezTo>
                <a:close/>
              </a:path>
            </a:pathLst>
          </a:custGeom>
          <a:solidFill>
            <a:srgbClr val="E7F3F9"/>
          </a:solidFill>
          <a:ln w="47625">
            <a:solidFill>
              <a:srgbClr val="E7F3F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63" dirty="0">
              <a:solidFill>
                <a:srgbClr val="088AC1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3FFCF41-A329-144A-8909-FBC9E4809406}"/>
              </a:ext>
            </a:extLst>
          </p:cNvPr>
          <p:cNvSpPr/>
          <p:nvPr/>
        </p:nvSpPr>
        <p:spPr>
          <a:xfrm>
            <a:off x="331862" y="3479898"/>
            <a:ext cx="9326489" cy="1658057"/>
          </a:xfrm>
          <a:custGeom>
            <a:avLst/>
            <a:gdLst>
              <a:gd name="connsiteX0" fmla="*/ 0 w 9326489"/>
              <a:gd name="connsiteY0" fmla="*/ 276348 h 1658057"/>
              <a:gd name="connsiteX1" fmla="*/ 276348 w 9326489"/>
              <a:gd name="connsiteY1" fmla="*/ 0 h 1658057"/>
              <a:gd name="connsiteX2" fmla="*/ 775779 w 9326489"/>
              <a:gd name="connsiteY2" fmla="*/ 0 h 1658057"/>
              <a:gd name="connsiteX3" fmla="*/ 1362949 w 9326489"/>
              <a:gd name="connsiteY3" fmla="*/ 0 h 1658057"/>
              <a:gd name="connsiteX4" fmla="*/ 2037856 w 9326489"/>
              <a:gd name="connsiteY4" fmla="*/ 0 h 1658057"/>
              <a:gd name="connsiteX5" fmla="*/ 2537287 w 9326489"/>
              <a:gd name="connsiteY5" fmla="*/ 0 h 1658057"/>
              <a:gd name="connsiteX6" fmla="*/ 3387670 w 9326489"/>
              <a:gd name="connsiteY6" fmla="*/ 0 h 1658057"/>
              <a:gd name="connsiteX7" fmla="*/ 4062577 w 9326489"/>
              <a:gd name="connsiteY7" fmla="*/ 0 h 1658057"/>
              <a:gd name="connsiteX8" fmla="*/ 4912960 w 9326489"/>
              <a:gd name="connsiteY8" fmla="*/ 0 h 1658057"/>
              <a:gd name="connsiteX9" fmla="*/ 5675605 w 9326489"/>
              <a:gd name="connsiteY9" fmla="*/ 0 h 1658057"/>
              <a:gd name="connsiteX10" fmla="*/ 6262774 w 9326489"/>
              <a:gd name="connsiteY10" fmla="*/ 0 h 1658057"/>
              <a:gd name="connsiteX11" fmla="*/ 7025420 w 9326489"/>
              <a:gd name="connsiteY11" fmla="*/ 0 h 1658057"/>
              <a:gd name="connsiteX12" fmla="*/ 7524851 w 9326489"/>
              <a:gd name="connsiteY12" fmla="*/ 0 h 1658057"/>
              <a:gd name="connsiteX13" fmla="*/ 8199758 w 9326489"/>
              <a:gd name="connsiteY13" fmla="*/ 0 h 1658057"/>
              <a:gd name="connsiteX14" fmla="*/ 9050141 w 9326489"/>
              <a:gd name="connsiteY14" fmla="*/ 0 h 1658057"/>
              <a:gd name="connsiteX15" fmla="*/ 9326489 w 9326489"/>
              <a:gd name="connsiteY15" fmla="*/ 276348 h 1658057"/>
              <a:gd name="connsiteX16" fmla="*/ 9326489 w 9326489"/>
              <a:gd name="connsiteY16" fmla="*/ 840082 h 1658057"/>
              <a:gd name="connsiteX17" fmla="*/ 9326489 w 9326489"/>
              <a:gd name="connsiteY17" fmla="*/ 1381709 h 1658057"/>
              <a:gd name="connsiteX18" fmla="*/ 9050141 w 9326489"/>
              <a:gd name="connsiteY18" fmla="*/ 1658057 h 1658057"/>
              <a:gd name="connsiteX19" fmla="*/ 8375234 w 9326489"/>
              <a:gd name="connsiteY19" fmla="*/ 1658057 h 1658057"/>
              <a:gd name="connsiteX20" fmla="*/ 7524851 w 9326489"/>
              <a:gd name="connsiteY20" fmla="*/ 1658057 h 1658057"/>
              <a:gd name="connsiteX21" fmla="*/ 6762206 w 9326489"/>
              <a:gd name="connsiteY21" fmla="*/ 1658057 h 1658057"/>
              <a:gd name="connsiteX22" fmla="*/ 5911823 w 9326489"/>
              <a:gd name="connsiteY22" fmla="*/ 1658057 h 1658057"/>
              <a:gd name="connsiteX23" fmla="*/ 5149178 w 9326489"/>
              <a:gd name="connsiteY23" fmla="*/ 1658057 h 1658057"/>
              <a:gd name="connsiteX24" fmla="*/ 4649746 w 9326489"/>
              <a:gd name="connsiteY24" fmla="*/ 1658057 h 1658057"/>
              <a:gd name="connsiteX25" fmla="*/ 3887101 w 9326489"/>
              <a:gd name="connsiteY25" fmla="*/ 1658057 h 1658057"/>
              <a:gd name="connsiteX26" fmla="*/ 3299932 w 9326489"/>
              <a:gd name="connsiteY26" fmla="*/ 1658057 h 1658057"/>
              <a:gd name="connsiteX27" fmla="*/ 2800501 w 9326489"/>
              <a:gd name="connsiteY27" fmla="*/ 1658057 h 1658057"/>
              <a:gd name="connsiteX28" fmla="*/ 2388807 w 9326489"/>
              <a:gd name="connsiteY28" fmla="*/ 1658057 h 1658057"/>
              <a:gd name="connsiteX29" fmla="*/ 1889376 w 9326489"/>
              <a:gd name="connsiteY29" fmla="*/ 1658057 h 1658057"/>
              <a:gd name="connsiteX30" fmla="*/ 1389945 w 9326489"/>
              <a:gd name="connsiteY30" fmla="*/ 1658057 h 1658057"/>
              <a:gd name="connsiteX31" fmla="*/ 276348 w 9326489"/>
              <a:gd name="connsiteY31" fmla="*/ 1658057 h 1658057"/>
              <a:gd name="connsiteX32" fmla="*/ 0 w 9326489"/>
              <a:gd name="connsiteY32" fmla="*/ 1381709 h 1658057"/>
              <a:gd name="connsiteX33" fmla="*/ 0 w 9326489"/>
              <a:gd name="connsiteY33" fmla="*/ 862189 h 1658057"/>
              <a:gd name="connsiteX34" fmla="*/ 0 w 9326489"/>
              <a:gd name="connsiteY34" fmla="*/ 276348 h 165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26489" h="1658057" fill="none" extrusionOk="0">
                <a:moveTo>
                  <a:pt x="0" y="276348"/>
                </a:moveTo>
                <a:cubicBezTo>
                  <a:pt x="9091" y="121319"/>
                  <a:pt x="118801" y="34109"/>
                  <a:pt x="276348" y="0"/>
                </a:cubicBezTo>
                <a:cubicBezTo>
                  <a:pt x="378633" y="-6406"/>
                  <a:pt x="642241" y="21585"/>
                  <a:pt x="775779" y="0"/>
                </a:cubicBezTo>
                <a:cubicBezTo>
                  <a:pt x="909317" y="-21585"/>
                  <a:pt x="1221752" y="-28126"/>
                  <a:pt x="1362949" y="0"/>
                </a:cubicBezTo>
                <a:cubicBezTo>
                  <a:pt x="1504146" y="28126"/>
                  <a:pt x="1876629" y="5779"/>
                  <a:pt x="2037856" y="0"/>
                </a:cubicBezTo>
                <a:cubicBezTo>
                  <a:pt x="2199083" y="-5779"/>
                  <a:pt x="2314248" y="10723"/>
                  <a:pt x="2537287" y="0"/>
                </a:cubicBezTo>
                <a:cubicBezTo>
                  <a:pt x="2760326" y="-10723"/>
                  <a:pt x="3098093" y="29570"/>
                  <a:pt x="3387670" y="0"/>
                </a:cubicBezTo>
                <a:cubicBezTo>
                  <a:pt x="3677247" y="-29570"/>
                  <a:pt x="3743991" y="18475"/>
                  <a:pt x="4062577" y="0"/>
                </a:cubicBezTo>
                <a:cubicBezTo>
                  <a:pt x="4381163" y="-18475"/>
                  <a:pt x="4540737" y="-3976"/>
                  <a:pt x="4912960" y="0"/>
                </a:cubicBezTo>
                <a:cubicBezTo>
                  <a:pt x="5285183" y="3976"/>
                  <a:pt x="5491666" y="25264"/>
                  <a:pt x="5675605" y="0"/>
                </a:cubicBezTo>
                <a:cubicBezTo>
                  <a:pt x="5859545" y="-25264"/>
                  <a:pt x="6033792" y="-25299"/>
                  <a:pt x="6262774" y="0"/>
                </a:cubicBezTo>
                <a:cubicBezTo>
                  <a:pt x="6491756" y="25299"/>
                  <a:pt x="6696593" y="10650"/>
                  <a:pt x="7025420" y="0"/>
                </a:cubicBezTo>
                <a:cubicBezTo>
                  <a:pt x="7354247" y="-10650"/>
                  <a:pt x="7319322" y="-13190"/>
                  <a:pt x="7524851" y="0"/>
                </a:cubicBezTo>
                <a:cubicBezTo>
                  <a:pt x="7730380" y="13190"/>
                  <a:pt x="7933421" y="23830"/>
                  <a:pt x="8199758" y="0"/>
                </a:cubicBezTo>
                <a:cubicBezTo>
                  <a:pt x="8466095" y="-23830"/>
                  <a:pt x="8796129" y="-32668"/>
                  <a:pt x="9050141" y="0"/>
                </a:cubicBezTo>
                <a:cubicBezTo>
                  <a:pt x="9205978" y="-5004"/>
                  <a:pt x="9331492" y="119788"/>
                  <a:pt x="9326489" y="276348"/>
                </a:cubicBezTo>
                <a:cubicBezTo>
                  <a:pt x="9302215" y="481559"/>
                  <a:pt x="9311431" y="620824"/>
                  <a:pt x="9326489" y="840082"/>
                </a:cubicBezTo>
                <a:cubicBezTo>
                  <a:pt x="9341547" y="1059340"/>
                  <a:pt x="9342551" y="1154223"/>
                  <a:pt x="9326489" y="1381709"/>
                </a:cubicBezTo>
                <a:cubicBezTo>
                  <a:pt x="9318932" y="1526234"/>
                  <a:pt x="9219728" y="1671716"/>
                  <a:pt x="9050141" y="1658057"/>
                </a:cubicBezTo>
                <a:cubicBezTo>
                  <a:pt x="8740600" y="1657599"/>
                  <a:pt x="8630652" y="1631481"/>
                  <a:pt x="8375234" y="1658057"/>
                </a:cubicBezTo>
                <a:cubicBezTo>
                  <a:pt x="8119816" y="1684633"/>
                  <a:pt x="7929150" y="1625916"/>
                  <a:pt x="7524851" y="1658057"/>
                </a:cubicBezTo>
                <a:cubicBezTo>
                  <a:pt x="7120552" y="1690198"/>
                  <a:pt x="7066660" y="1691431"/>
                  <a:pt x="6762206" y="1658057"/>
                </a:cubicBezTo>
                <a:cubicBezTo>
                  <a:pt x="6457752" y="1624683"/>
                  <a:pt x="6210288" y="1699760"/>
                  <a:pt x="5911823" y="1658057"/>
                </a:cubicBezTo>
                <a:cubicBezTo>
                  <a:pt x="5613358" y="1616354"/>
                  <a:pt x="5435413" y="1651673"/>
                  <a:pt x="5149178" y="1658057"/>
                </a:cubicBezTo>
                <a:cubicBezTo>
                  <a:pt x="4862943" y="1664441"/>
                  <a:pt x="4803062" y="1650674"/>
                  <a:pt x="4649746" y="1658057"/>
                </a:cubicBezTo>
                <a:cubicBezTo>
                  <a:pt x="4496430" y="1665440"/>
                  <a:pt x="4058557" y="1668172"/>
                  <a:pt x="3887101" y="1658057"/>
                </a:cubicBezTo>
                <a:cubicBezTo>
                  <a:pt x="3715645" y="1647942"/>
                  <a:pt x="3463774" y="1658547"/>
                  <a:pt x="3299932" y="1658057"/>
                </a:cubicBezTo>
                <a:cubicBezTo>
                  <a:pt x="3136090" y="1657567"/>
                  <a:pt x="2963654" y="1656714"/>
                  <a:pt x="2800501" y="1658057"/>
                </a:cubicBezTo>
                <a:cubicBezTo>
                  <a:pt x="2637348" y="1659400"/>
                  <a:pt x="2488910" y="1675643"/>
                  <a:pt x="2388807" y="1658057"/>
                </a:cubicBezTo>
                <a:cubicBezTo>
                  <a:pt x="2288704" y="1640471"/>
                  <a:pt x="2002158" y="1638136"/>
                  <a:pt x="1889376" y="1658057"/>
                </a:cubicBezTo>
                <a:cubicBezTo>
                  <a:pt x="1776594" y="1677978"/>
                  <a:pt x="1524033" y="1649080"/>
                  <a:pt x="1389945" y="1658057"/>
                </a:cubicBezTo>
                <a:cubicBezTo>
                  <a:pt x="1255857" y="1667034"/>
                  <a:pt x="797155" y="1640188"/>
                  <a:pt x="276348" y="1658057"/>
                </a:cubicBezTo>
                <a:cubicBezTo>
                  <a:pt x="109502" y="1635181"/>
                  <a:pt x="-5031" y="1533997"/>
                  <a:pt x="0" y="1381709"/>
                </a:cubicBezTo>
                <a:cubicBezTo>
                  <a:pt x="21163" y="1201500"/>
                  <a:pt x="25637" y="1104262"/>
                  <a:pt x="0" y="862189"/>
                </a:cubicBezTo>
                <a:cubicBezTo>
                  <a:pt x="-25637" y="620116"/>
                  <a:pt x="16893" y="564887"/>
                  <a:pt x="0" y="276348"/>
                </a:cubicBezTo>
                <a:close/>
              </a:path>
              <a:path w="9326489" h="1658057" stroke="0" extrusionOk="0">
                <a:moveTo>
                  <a:pt x="0" y="276348"/>
                </a:moveTo>
                <a:cubicBezTo>
                  <a:pt x="-7889" y="118859"/>
                  <a:pt x="90698" y="12396"/>
                  <a:pt x="276348" y="0"/>
                </a:cubicBezTo>
                <a:cubicBezTo>
                  <a:pt x="681283" y="-20588"/>
                  <a:pt x="741372" y="-13057"/>
                  <a:pt x="1126731" y="0"/>
                </a:cubicBezTo>
                <a:cubicBezTo>
                  <a:pt x="1512090" y="13057"/>
                  <a:pt x="1585174" y="-24718"/>
                  <a:pt x="1713900" y="0"/>
                </a:cubicBezTo>
                <a:cubicBezTo>
                  <a:pt x="1842626" y="24718"/>
                  <a:pt x="2015456" y="20484"/>
                  <a:pt x="2213332" y="0"/>
                </a:cubicBezTo>
                <a:cubicBezTo>
                  <a:pt x="2411208" y="-20484"/>
                  <a:pt x="2684954" y="-24911"/>
                  <a:pt x="2975977" y="0"/>
                </a:cubicBezTo>
                <a:cubicBezTo>
                  <a:pt x="3267000" y="24911"/>
                  <a:pt x="3359650" y="15703"/>
                  <a:pt x="3563146" y="0"/>
                </a:cubicBezTo>
                <a:cubicBezTo>
                  <a:pt x="3766642" y="-15703"/>
                  <a:pt x="4160839" y="-25191"/>
                  <a:pt x="4413529" y="0"/>
                </a:cubicBezTo>
                <a:cubicBezTo>
                  <a:pt x="4666219" y="25191"/>
                  <a:pt x="4783561" y="8805"/>
                  <a:pt x="4912960" y="0"/>
                </a:cubicBezTo>
                <a:cubicBezTo>
                  <a:pt x="5042359" y="-8805"/>
                  <a:pt x="5397355" y="1791"/>
                  <a:pt x="5763343" y="0"/>
                </a:cubicBezTo>
                <a:cubicBezTo>
                  <a:pt x="6129331" y="-1791"/>
                  <a:pt x="6020586" y="19610"/>
                  <a:pt x="6175037" y="0"/>
                </a:cubicBezTo>
                <a:cubicBezTo>
                  <a:pt x="6329488" y="-19610"/>
                  <a:pt x="6541643" y="21842"/>
                  <a:pt x="6849944" y="0"/>
                </a:cubicBezTo>
                <a:cubicBezTo>
                  <a:pt x="7158245" y="-21842"/>
                  <a:pt x="7385714" y="-16228"/>
                  <a:pt x="7524851" y="0"/>
                </a:cubicBezTo>
                <a:cubicBezTo>
                  <a:pt x="7663988" y="16228"/>
                  <a:pt x="7950554" y="-24195"/>
                  <a:pt x="8112020" y="0"/>
                </a:cubicBezTo>
                <a:cubicBezTo>
                  <a:pt x="8273486" y="24195"/>
                  <a:pt x="8764196" y="-30697"/>
                  <a:pt x="9050141" y="0"/>
                </a:cubicBezTo>
                <a:cubicBezTo>
                  <a:pt x="9221368" y="-23096"/>
                  <a:pt x="9304483" y="115218"/>
                  <a:pt x="9326489" y="276348"/>
                </a:cubicBezTo>
                <a:cubicBezTo>
                  <a:pt x="9312940" y="453877"/>
                  <a:pt x="9318668" y="633420"/>
                  <a:pt x="9326489" y="829029"/>
                </a:cubicBezTo>
                <a:cubicBezTo>
                  <a:pt x="9334310" y="1024638"/>
                  <a:pt x="9314639" y="1159434"/>
                  <a:pt x="9326489" y="1381709"/>
                </a:cubicBezTo>
                <a:cubicBezTo>
                  <a:pt x="9325357" y="1530928"/>
                  <a:pt x="9207077" y="1657181"/>
                  <a:pt x="9050141" y="1658057"/>
                </a:cubicBezTo>
                <a:cubicBezTo>
                  <a:pt x="8873328" y="1650434"/>
                  <a:pt x="8818560" y="1658592"/>
                  <a:pt x="8638448" y="1658057"/>
                </a:cubicBezTo>
                <a:cubicBezTo>
                  <a:pt x="8458336" y="1657522"/>
                  <a:pt x="8177451" y="1677331"/>
                  <a:pt x="7788065" y="1658057"/>
                </a:cubicBezTo>
                <a:cubicBezTo>
                  <a:pt x="7398679" y="1638783"/>
                  <a:pt x="7348303" y="1642029"/>
                  <a:pt x="7113157" y="1658057"/>
                </a:cubicBezTo>
                <a:cubicBezTo>
                  <a:pt x="6878011" y="1674085"/>
                  <a:pt x="6784971" y="1651019"/>
                  <a:pt x="6613726" y="1658057"/>
                </a:cubicBezTo>
                <a:cubicBezTo>
                  <a:pt x="6442481" y="1665095"/>
                  <a:pt x="6134974" y="1682876"/>
                  <a:pt x="5938819" y="1658057"/>
                </a:cubicBezTo>
                <a:cubicBezTo>
                  <a:pt x="5742664" y="1633238"/>
                  <a:pt x="5615695" y="1665186"/>
                  <a:pt x="5527126" y="1658057"/>
                </a:cubicBezTo>
                <a:cubicBezTo>
                  <a:pt x="5438557" y="1650928"/>
                  <a:pt x="5243464" y="1648421"/>
                  <a:pt x="5115432" y="1658057"/>
                </a:cubicBezTo>
                <a:cubicBezTo>
                  <a:pt x="4987400" y="1667693"/>
                  <a:pt x="4678330" y="1677702"/>
                  <a:pt x="4440525" y="1658057"/>
                </a:cubicBezTo>
                <a:cubicBezTo>
                  <a:pt x="4202720" y="1638412"/>
                  <a:pt x="4101274" y="1641624"/>
                  <a:pt x="3941094" y="1658057"/>
                </a:cubicBezTo>
                <a:cubicBezTo>
                  <a:pt x="3780914" y="1674490"/>
                  <a:pt x="3488052" y="1668829"/>
                  <a:pt x="3178449" y="1658057"/>
                </a:cubicBezTo>
                <a:cubicBezTo>
                  <a:pt x="2868847" y="1647285"/>
                  <a:pt x="2921258" y="1653922"/>
                  <a:pt x="2679017" y="1658057"/>
                </a:cubicBezTo>
                <a:cubicBezTo>
                  <a:pt x="2436776" y="1662192"/>
                  <a:pt x="2237887" y="1684113"/>
                  <a:pt x="1916372" y="1658057"/>
                </a:cubicBezTo>
                <a:cubicBezTo>
                  <a:pt x="1594857" y="1632001"/>
                  <a:pt x="1668785" y="1653467"/>
                  <a:pt x="1504679" y="1658057"/>
                </a:cubicBezTo>
                <a:cubicBezTo>
                  <a:pt x="1340573" y="1662647"/>
                  <a:pt x="623131" y="1599776"/>
                  <a:pt x="276348" y="1658057"/>
                </a:cubicBezTo>
                <a:cubicBezTo>
                  <a:pt x="128647" y="1662621"/>
                  <a:pt x="32052" y="1515168"/>
                  <a:pt x="0" y="1381709"/>
                </a:cubicBezTo>
                <a:cubicBezTo>
                  <a:pt x="24777" y="1258673"/>
                  <a:pt x="1926" y="964545"/>
                  <a:pt x="0" y="829029"/>
                </a:cubicBezTo>
                <a:cubicBezTo>
                  <a:pt x="-1926" y="693513"/>
                  <a:pt x="16973" y="542946"/>
                  <a:pt x="0" y="276348"/>
                </a:cubicBezTo>
                <a:close/>
              </a:path>
            </a:pathLst>
          </a:custGeom>
          <a:solidFill>
            <a:srgbClr val="E7F3F9"/>
          </a:solidFill>
          <a:ln w="47625">
            <a:solidFill>
              <a:srgbClr val="E7F3F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63" dirty="0">
              <a:solidFill>
                <a:srgbClr val="088AC1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C982399-2AF4-8B40-B6B8-5ED0A183FA29}"/>
              </a:ext>
            </a:extLst>
          </p:cNvPr>
          <p:cNvSpPr txBox="1">
            <a:spLocks/>
          </p:cNvSpPr>
          <p:nvPr/>
        </p:nvSpPr>
        <p:spPr>
          <a:xfrm>
            <a:off x="1288555" y="867021"/>
            <a:ext cx="7328892" cy="498978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>
                <a:solidFill>
                  <a:srgbClr val="088AC1"/>
                </a:solidFill>
                <a:latin typeface="Balsamiq Sans" panose="02000603000000000000" pitchFamily="2" charset="77"/>
              </a:rPr>
              <a:t>Multiplication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181DA25-A71D-264A-8CEE-96D4F4266B79}"/>
              </a:ext>
            </a:extLst>
          </p:cNvPr>
          <p:cNvSpPr txBox="1">
            <a:spLocks/>
          </p:cNvSpPr>
          <p:nvPr/>
        </p:nvSpPr>
        <p:spPr>
          <a:xfrm>
            <a:off x="7102206" y="1830258"/>
            <a:ext cx="1428750" cy="725561"/>
          </a:xfrm>
          <a:prstGeom prst="rect">
            <a:avLst/>
          </a:prstGeom>
        </p:spPr>
        <p:txBody>
          <a:bodyPr vert="horz" lIns="74295" tIns="37148" rIns="74295" bIns="37148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363" dirty="0">
                <a:solidFill>
                  <a:srgbClr val="088AC1"/>
                </a:solidFill>
                <a:latin typeface="Balsamiq Sans" panose="02000603000000000000" pitchFamily="2" charset="77"/>
              </a:rPr>
              <a:t>=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9BBF79A8-ADB2-CB40-A482-9330F61DAE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5" y="3620227"/>
            <a:ext cx="436483" cy="478790"/>
          </a:xfrm>
          <a:prstGeom prst="rect">
            <a:avLst/>
          </a:prstGeom>
        </p:spPr>
      </p:pic>
      <p:sp>
        <p:nvSpPr>
          <p:cNvPr id="36" name="Text Box 86">
            <a:extLst>
              <a:ext uri="{FF2B5EF4-FFF2-40B4-BE49-F238E27FC236}">
                <a16:creationId xmlns:a16="http://schemas.microsoft.com/office/drawing/2014/main" id="{1F81D119-BC51-324F-8492-4EB8311E386F}"/>
              </a:ext>
            </a:extLst>
          </p:cNvPr>
          <p:cNvSpPr txBox="1"/>
          <p:nvPr/>
        </p:nvSpPr>
        <p:spPr>
          <a:xfrm>
            <a:off x="885600" y="3756851"/>
            <a:ext cx="1227415" cy="28273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300" b="1" dirty="0">
                <a:solidFill>
                  <a:srgbClr val="088AC1"/>
                </a:solidFill>
                <a:latin typeface="Arvo" panose="02000000000000000000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Work it 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9F2FE0-A886-604F-9303-9BBDF744969A}"/>
              </a:ext>
            </a:extLst>
          </p:cNvPr>
          <p:cNvGrpSpPr/>
          <p:nvPr/>
        </p:nvGrpSpPr>
        <p:grpSpPr>
          <a:xfrm>
            <a:off x="6075801" y="1556052"/>
            <a:ext cx="1312072" cy="1750145"/>
            <a:chOff x="1502926" y="1131069"/>
            <a:chExt cx="1526162" cy="20075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2AAF97-97BA-D54B-B0ED-B32D77768C60}"/>
                </a:ext>
              </a:extLst>
            </p:cNvPr>
            <p:cNvSpPr txBox="1"/>
            <p:nvPr/>
          </p:nvSpPr>
          <p:spPr>
            <a:xfrm>
              <a:off x="1573349" y="2774448"/>
              <a:ext cx="1443546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4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th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 Number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00ECFE8-0238-ED4D-A70D-FA336D9C1141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2"/>
                <a:gd name="connsiteY0" fmla="*/ 212473 h 1274810"/>
                <a:gd name="connsiteX1" fmla="*/ 212473 w 1312072"/>
                <a:gd name="connsiteY1" fmla="*/ 0 h 1274810"/>
                <a:gd name="connsiteX2" fmla="*/ 664907 w 1312072"/>
                <a:gd name="connsiteY2" fmla="*/ 0 h 1274810"/>
                <a:gd name="connsiteX3" fmla="*/ 1099599 w 1312072"/>
                <a:gd name="connsiteY3" fmla="*/ 0 h 1274810"/>
                <a:gd name="connsiteX4" fmla="*/ 1312072 w 1312072"/>
                <a:gd name="connsiteY4" fmla="*/ 212473 h 1274810"/>
                <a:gd name="connsiteX5" fmla="*/ 1312072 w 1312072"/>
                <a:gd name="connsiteY5" fmla="*/ 620408 h 1274810"/>
                <a:gd name="connsiteX6" fmla="*/ 1312072 w 1312072"/>
                <a:gd name="connsiteY6" fmla="*/ 1062337 h 1274810"/>
                <a:gd name="connsiteX7" fmla="*/ 1099599 w 1312072"/>
                <a:gd name="connsiteY7" fmla="*/ 1274810 h 1274810"/>
                <a:gd name="connsiteX8" fmla="*/ 647165 w 1312072"/>
                <a:gd name="connsiteY8" fmla="*/ 1274810 h 1274810"/>
                <a:gd name="connsiteX9" fmla="*/ 212473 w 1312072"/>
                <a:gd name="connsiteY9" fmla="*/ 1274810 h 1274810"/>
                <a:gd name="connsiteX10" fmla="*/ 0 w 1312072"/>
                <a:gd name="connsiteY10" fmla="*/ 1062337 h 1274810"/>
                <a:gd name="connsiteX11" fmla="*/ 0 w 1312072"/>
                <a:gd name="connsiteY11" fmla="*/ 628906 h 1274810"/>
                <a:gd name="connsiteX12" fmla="*/ 0 w 1312072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2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15248" y="-12036"/>
                    <a:pt x="466048" y="3005"/>
                    <a:pt x="664907" y="0"/>
                  </a:cubicBezTo>
                  <a:cubicBezTo>
                    <a:pt x="863766" y="-3005"/>
                    <a:pt x="902077" y="8347"/>
                    <a:pt x="1099599" y="0"/>
                  </a:cubicBezTo>
                  <a:cubicBezTo>
                    <a:pt x="1214722" y="3975"/>
                    <a:pt x="1316374" y="98324"/>
                    <a:pt x="1312072" y="212473"/>
                  </a:cubicBezTo>
                  <a:cubicBezTo>
                    <a:pt x="1302836" y="322577"/>
                    <a:pt x="1293465" y="508487"/>
                    <a:pt x="1312072" y="620408"/>
                  </a:cubicBezTo>
                  <a:cubicBezTo>
                    <a:pt x="1330679" y="732330"/>
                    <a:pt x="1329496" y="958697"/>
                    <a:pt x="1312072" y="1062337"/>
                  </a:cubicBezTo>
                  <a:cubicBezTo>
                    <a:pt x="1315024" y="1185529"/>
                    <a:pt x="1213836" y="1276449"/>
                    <a:pt x="1099599" y="1274810"/>
                  </a:cubicBezTo>
                  <a:cubicBezTo>
                    <a:pt x="882443" y="1281413"/>
                    <a:pt x="751574" y="1286286"/>
                    <a:pt x="647165" y="1274810"/>
                  </a:cubicBezTo>
                  <a:cubicBezTo>
                    <a:pt x="542756" y="1263334"/>
                    <a:pt x="343770" y="1286737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2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34754" y="22666"/>
                    <a:pt x="536161" y="-636"/>
                    <a:pt x="673779" y="0"/>
                  </a:cubicBezTo>
                  <a:cubicBezTo>
                    <a:pt x="811397" y="636"/>
                    <a:pt x="970585" y="12437"/>
                    <a:pt x="1099599" y="0"/>
                  </a:cubicBezTo>
                  <a:cubicBezTo>
                    <a:pt x="1198481" y="-10102"/>
                    <a:pt x="1317874" y="97899"/>
                    <a:pt x="1312072" y="212473"/>
                  </a:cubicBezTo>
                  <a:cubicBezTo>
                    <a:pt x="1292841" y="376287"/>
                    <a:pt x="1315018" y="483770"/>
                    <a:pt x="1312072" y="620408"/>
                  </a:cubicBezTo>
                  <a:cubicBezTo>
                    <a:pt x="1309126" y="757046"/>
                    <a:pt x="1320733" y="859131"/>
                    <a:pt x="1312072" y="1062337"/>
                  </a:cubicBezTo>
                  <a:cubicBezTo>
                    <a:pt x="1309513" y="1155277"/>
                    <a:pt x="1209028" y="1285812"/>
                    <a:pt x="1099599" y="1274810"/>
                  </a:cubicBezTo>
                  <a:cubicBezTo>
                    <a:pt x="999063" y="1259813"/>
                    <a:pt x="844102" y="1258404"/>
                    <a:pt x="673779" y="1274810"/>
                  </a:cubicBezTo>
                  <a:cubicBezTo>
                    <a:pt x="503456" y="1291216"/>
                    <a:pt x="359758" y="1273505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sp>
        <p:nvSpPr>
          <p:cNvPr id="42" name="Subtitle 2">
            <a:extLst>
              <a:ext uri="{FF2B5EF4-FFF2-40B4-BE49-F238E27FC236}">
                <a16:creationId xmlns:a16="http://schemas.microsoft.com/office/drawing/2014/main" id="{874A2B31-1D0C-484D-A08E-612E5766AE66}"/>
              </a:ext>
            </a:extLst>
          </p:cNvPr>
          <p:cNvSpPr txBox="1">
            <a:spLocks/>
          </p:cNvSpPr>
          <p:nvPr/>
        </p:nvSpPr>
        <p:spPr>
          <a:xfrm>
            <a:off x="4996839" y="1824299"/>
            <a:ext cx="1428750" cy="725561"/>
          </a:xfrm>
          <a:prstGeom prst="rect">
            <a:avLst/>
          </a:prstGeom>
        </p:spPr>
        <p:txBody>
          <a:bodyPr vert="horz" lIns="74295" tIns="37148" rIns="74295" bIns="37148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363" dirty="0">
                <a:solidFill>
                  <a:srgbClr val="088AC1"/>
                </a:solidFill>
                <a:latin typeface="Balsamiq Sans" panose="02000603000000000000" pitchFamily="2" charset="77"/>
              </a:rPr>
              <a:t>x</a:t>
            </a:r>
          </a:p>
        </p:txBody>
      </p:sp>
      <p:pic>
        <p:nvPicPr>
          <p:cNvPr id="19" name="Picture 18" descr="Icon&#10;&#10;Description automatically generated with medium confidence">
            <a:extLst>
              <a:ext uri="{FF2B5EF4-FFF2-40B4-BE49-F238E27FC236}">
                <a16:creationId xmlns:a16="http://schemas.microsoft.com/office/drawing/2014/main" id="{037852CE-BB9B-D8AF-714D-8F6C19150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2698"/>
            <a:ext cx="9906000" cy="12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8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637B-C929-480E-A1B2-9D3FDCE29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196575"/>
            <a:ext cx="2628360" cy="498978"/>
          </a:xfrm>
        </p:spPr>
        <p:txBody>
          <a:bodyPr>
            <a:noAutofit/>
          </a:bodyPr>
          <a:lstStyle/>
          <a:p>
            <a: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  <a:t>Control Marker </a:t>
            </a:r>
            <a:b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</a:br>
            <a: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  <a:t>12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1218DE-B5DB-4A41-9EE7-855DE02F8C2F}"/>
              </a:ext>
            </a:extLst>
          </p:cNvPr>
          <p:cNvGrpSpPr/>
          <p:nvPr/>
        </p:nvGrpSpPr>
        <p:grpSpPr>
          <a:xfrm>
            <a:off x="2485349" y="1555634"/>
            <a:ext cx="1312073" cy="1750145"/>
            <a:chOff x="1502926" y="1131069"/>
            <a:chExt cx="1526162" cy="20075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9B027F-F8DC-E346-B06C-689C012A2756}"/>
                </a:ext>
              </a:extLst>
            </p:cNvPr>
            <p:cNvSpPr txBox="1"/>
            <p:nvPr/>
          </p:nvSpPr>
          <p:spPr>
            <a:xfrm>
              <a:off x="1573349" y="2774448"/>
              <a:ext cx="1376420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1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st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 Number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4E38253B-EDDA-634D-B586-E758F8E1D159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3"/>
                <a:gd name="connsiteY0" fmla="*/ 212473 h 1274810"/>
                <a:gd name="connsiteX1" fmla="*/ 212473 w 1312073"/>
                <a:gd name="connsiteY1" fmla="*/ 0 h 1274810"/>
                <a:gd name="connsiteX2" fmla="*/ 664908 w 1312073"/>
                <a:gd name="connsiteY2" fmla="*/ 0 h 1274810"/>
                <a:gd name="connsiteX3" fmla="*/ 1099600 w 1312073"/>
                <a:gd name="connsiteY3" fmla="*/ 0 h 1274810"/>
                <a:gd name="connsiteX4" fmla="*/ 1312073 w 1312073"/>
                <a:gd name="connsiteY4" fmla="*/ 212473 h 1274810"/>
                <a:gd name="connsiteX5" fmla="*/ 1312073 w 1312073"/>
                <a:gd name="connsiteY5" fmla="*/ 620408 h 1274810"/>
                <a:gd name="connsiteX6" fmla="*/ 1312073 w 1312073"/>
                <a:gd name="connsiteY6" fmla="*/ 1062337 h 1274810"/>
                <a:gd name="connsiteX7" fmla="*/ 1099600 w 1312073"/>
                <a:gd name="connsiteY7" fmla="*/ 1274810 h 1274810"/>
                <a:gd name="connsiteX8" fmla="*/ 647165 w 1312073"/>
                <a:gd name="connsiteY8" fmla="*/ 1274810 h 1274810"/>
                <a:gd name="connsiteX9" fmla="*/ 212473 w 1312073"/>
                <a:gd name="connsiteY9" fmla="*/ 1274810 h 1274810"/>
                <a:gd name="connsiteX10" fmla="*/ 0 w 1312073"/>
                <a:gd name="connsiteY10" fmla="*/ 1062337 h 1274810"/>
                <a:gd name="connsiteX11" fmla="*/ 0 w 1312073"/>
                <a:gd name="connsiteY11" fmla="*/ 628906 h 1274810"/>
                <a:gd name="connsiteX12" fmla="*/ 0 w 1312073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3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06639" y="-13471"/>
                    <a:pt x="463445" y="-9"/>
                    <a:pt x="664908" y="0"/>
                  </a:cubicBezTo>
                  <a:cubicBezTo>
                    <a:pt x="866371" y="9"/>
                    <a:pt x="902078" y="8347"/>
                    <a:pt x="1099600" y="0"/>
                  </a:cubicBezTo>
                  <a:cubicBezTo>
                    <a:pt x="1214723" y="3975"/>
                    <a:pt x="1316375" y="98324"/>
                    <a:pt x="1312073" y="212473"/>
                  </a:cubicBezTo>
                  <a:cubicBezTo>
                    <a:pt x="1302837" y="322577"/>
                    <a:pt x="1293466" y="508487"/>
                    <a:pt x="1312073" y="620408"/>
                  </a:cubicBezTo>
                  <a:cubicBezTo>
                    <a:pt x="1330680" y="732330"/>
                    <a:pt x="1329497" y="958697"/>
                    <a:pt x="1312073" y="1062337"/>
                  </a:cubicBezTo>
                  <a:cubicBezTo>
                    <a:pt x="1315025" y="1185529"/>
                    <a:pt x="1213837" y="1276449"/>
                    <a:pt x="1099600" y="1274810"/>
                  </a:cubicBezTo>
                  <a:cubicBezTo>
                    <a:pt x="884800" y="1287420"/>
                    <a:pt x="757377" y="1294037"/>
                    <a:pt x="647165" y="1274810"/>
                  </a:cubicBezTo>
                  <a:cubicBezTo>
                    <a:pt x="536953" y="1255583"/>
                    <a:pt x="343770" y="1286737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3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34754" y="22666"/>
                    <a:pt x="536161" y="-636"/>
                    <a:pt x="673779" y="0"/>
                  </a:cubicBezTo>
                  <a:cubicBezTo>
                    <a:pt x="811397" y="636"/>
                    <a:pt x="962613" y="10110"/>
                    <a:pt x="1099600" y="0"/>
                  </a:cubicBezTo>
                  <a:cubicBezTo>
                    <a:pt x="1198482" y="-10102"/>
                    <a:pt x="1317875" y="97899"/>
                    <a:pt x="1312073" y="212473"/>
                  </a:cubicBezTo>
                  <a:cubicBezTo>
                    <a:pt x="1292842" y="376287"/>
                    <a:pt x="1315019" y="483770"/>
                    <a:pt x="1312073" y="620408"/>
                  </a:cubicBezTo>
                  <a:cubicBezTo>
                    <a:pt x="1309127" y="757046"/>
                    <a:pt x="1320734" y="859131"/>
                    <a:pt x="1312073" y="1062337"/>
                  </a:cubicBezTo>
                  <a:cubicBezTo>
                    <a:pt x="1309514" y="1155277"/>
                    <a:pt x="1209029" y="1285812"/>
                    <a:pt x="1099600" y="1274810"/>
                  </a:cubicBezTo>
                  <a:cubicBezTo>
                    <a:pt x="1001734" y="1265700"/>
                    <a:pt x="852077" y="1260710"/>
                    <a:pt x="673779" y="1274810"/>
                  </a:cubicBezTo>
                  <a:cubicBezTo>
                    <a:pt x="495481" y="1288910"/>
                    <a:pt x="359758" y="1273505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DF00A5-E053-2B4C-9122-CF7717CE1F58}"/>
              </a:ext>
            </a:extLst>
          </p:cNvPr>
          <p:cNvGrpSpPr/>
          <p:nvPr/>
        </p:nvGrpSpPr>
        <p:grpSpPr>
          <a:xfrm>
            <a:off x="3991716" y="1555634"/>
            <a:ext cx="1312074" cy="1750145"/>
            <a:chOff x="1502926" y="1131069"/>
            <a:chExt cx="1526162" cy="20075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BE8E5C6-16A8-C94B-8C34-51FB362B58CC}"/>
                </a:ext>
              </a:extLst>
            </p:cNvPr>
            <p:cNvSpPr txBox="1"/>
            <p:nvPr/>
          </p:nvSpPr>
          <p:spPr>
            <a:xfrm>
              <a:off x="1573349" y="2774448"/>
              <a:ext cx="1447272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2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nd 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Number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F37130BA-FC50-3845-A244-9B9FE7E2EFD8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4"/>
                <a:gd name="connsiteY0" fmla="*/ 212473 h 1274810"/>
                <a:gd name="connsiteX1" fmla="*/ 212473 w 1312074"/>
                <a:gd name="connsiteY1" fmla="*/ 0 h 1274810"/>
                <a:gd name="connsiteX2" fmla="*/ 664908 w 1312074"/>
                <a:gd name="connsiteY2" fmla="*/ 0 h 1274810"/>
                <a:gd name="connsiteX3" fmla="*/ 1099601 w 1312074"/>
                <a:gd name="connsiteY3" fmla="*/ 0 h 1274810"/>
                <a:gd name="connsiteX4" fmla="*/ 1312074 w 1312074"/>
                <a:gd name="connsiteY4" fmla="*/ 212473 h 1274810"/>
                <a:gd name="connsiteX5" fmla="*/ 1312074 w 1312074"/>
                <a:gd name="connsiteY5" fmla="*/ 620408 h 1274810"/>
                <a:gd name="connsiteX6" fmla="*/ 1312074 w 1312074"/>
                <a:gd name="connsiteY6" fmla="*/ 1062337 h 1274810"/>
                <a:gd name="connsiteX7" fmla="*/ 1099601 w 1312074"/>
                <a:gd name="connsiteY7" fmla="*/ 1274810 h 1274810"/>
                <a:gd name="connsiteX8" fmla="*/ 647166 w 1312074"/>
                <a:gd name="connsiteY8" fmla="*/ 1274810 h 1274810"/>
                <a:gd name="connsiteX9" fmla="*/ 212473 w 1312074"/>
                <a:gd name="connsiteY9" fmla="*/ 1274810 h 1274810"/>
                <a:gd name="connsiteX10" fmla="*/ 0 w 1312074"/>
                <a:gd name="connsiteY10" fmla="*/ 1062337 h 1274810"/>
                <a:gd name="connsiteX11" fmla="*/ 0 w 1312074"/>
                <a:gd name="connsiteY11" fmla="*/ 628906 h 1274810"/>
                <a:gd name="connsiteX12" fmla="*/ 0 w 1312074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4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06639" y="-13471"/>
                    <a:pt x="463445" y="-9"/>
                    <a:pt x="664908" y="0"/>
                  </a:cubicBezTo>
                  <a:cubicBezTo>
                    <a:pt x="866371" y="9"/>
                    <a:pt x="896022" y="5835"/>
                    <a:pt x="1099601" y="0"/>
                  </a:cubicBezTo>
                  <a:cubicBezTo>
                    <a:pt x="1214724" y="3975"/>
                    <a:pt x="1316376" y="98324"/>
                    <a:pt x="1312074" y="212473"/>
                  </a:cubicBezTo>
                  <a:cubicBezTo>
                    <a:pt x="1302838" y="322577"/>
                    <a:pt x="1293467" y="508487"/>
                    <a:pt x="1312074" y="620408"/>
                  </a:cubicBezTo>
                  <a:cubicBezTo>
                    <a:pt x="1330681" y="732330"/>
                    <a:pt x="1329498" y="958697"/>
                    <a:pt x="1312074" y="1062337"/>
                  </a:cubicBezTo>
                  <a:cubicBezTo>
                    <a:pt x="1315026" y="1185529"/>
                    <a:pt x="1213838" y="1276449"/>
                    <a:pt x="1099601" y="1274810"/>
                  </a:cubicBezTo>
                  <a:cubicBezTo>
                    <a:pt x="884801" y="1287420"/>
                    <a:pt x="757378" y="1294037"/>
                    <a:pt x="647166" y="1274810"/>
                  </a:cubicBezTo>
                  <a:cubicBezTo>
                    <a:pt x="536954" y="1255583"/>
                    <a:pt x="347846" y="1290363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4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29157" y="15727"/>
                    <a:pt x="529862" y="-5224"/>
                    <a:pt x="673780" y="0"/>
                  </a:cubicBezTo>
                  <a:cubicBezTo>
                    <a:pt x="817698" y="5224"/>
                    <a:pt x="962614" y="10110"/>
                    <a:pt x="1099601" y="0"/>
                  </a:cubicBezTo>
                  <a:cubicBezTo>
                    <a:pt x="1198483" y="-10102"/>
                    <a:pt x="1317876" y="97899"/>
                    <a:pt x="1312074" y="212473"/>
                  </a:cubicBezTo>
                  <a:cubicBezTo>
                    <a:pt x="1292843" y="376287"/>
                    <a:pt x="1315020" y="483770"/>
                    <a:pt x="1312074" y="620408"/>
                  </a:cubicBezTo>
                  <a:cubicBezTo>
                    <a:pt x="1309128" y="757046"/>
                    <a:pt x="1320735" y="859131"/>
                    <a:pt x="1312074" y="1062337"/>
                  </a:cubicBezTo>
                  <a:cubicBezTo>
                    <a:pt x="1309515" y="1155277"/>
                    <a:pt x="1209030" y="1285812"/>
                    <a:pt x="1099601" y="1274810"/>
                  </a:cubicBezTo>
                  <a:cubicBezTo>
                    <a:pt x="1001735" y="1265700"/>
                    <a:pt x="852078" y="1260710"/>
                    <a:pt x="673780" y="1274810"/>
                  </a:cubicBezTo>
                  <a:cubicBezTo>
                    <a:pt x="495482" y="1288910"/>
                    <a:pt x="361659" y="1279920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81E24BD-4DF4-EE43-8EBC-B0804E0D9653}"/>
              </a:ext>
            </a:extLst>
          </p:cNvPr>
          <p:cNvSpPr/>
          <p:nvPr/>
        </p:nvSpPr>
        <p:spPr>
          <a:xfrm>
            <a:off x="8245288" y="1555633"/>
            <a:ext cx="1312073" cy="1274811"/>
          </a:xfrm>
          <a:custGeom>
            <a:avLst/>
            <a:gdLst>
              <a:gd name="connsiteX0" fmla="*/ 0 w 1312073"/>
              <a:gd name="connsiteY0" fmla="*/ 212473 h 1274811"/>
              <a:gd name="connsiteX1" fmla="*/ 212473 w 1312073"/>
              <a:gd name="connsiteY1" fmla="*/ 0 h 1274811"/>
              <a:gd name="connsiteX2" fmla="*/ 664908 w 1312073"/>
              <a:gd name="connsiteY2" fmla="*/ 0 h 1274811"/>
              <a:gd name="connsiteX3" fmla="*/ 1099600 w 1312073"/>
              <a:gd name="connsiteY3" fmla="*/ 0 h 1274811"/>
              <a:gd name="connsiteX4" fmla="*/ 1312073 w 1312073"/>
              <a:gd name="connsiteY4" fmla="*/ 212473 h 1274811"/>
              <a:gd name="connsiteX5" fmla="*/ 1312073 w 1312073"/>
              <a:gd name="connsiteY5" fmla="*/ 620408 h 1274811"/>
              <a:gd name="connsiteX6" fmla="*/ 1312073 w 1312073"/>
              <a:gd name="connsiteY6" fmla="*/ 1062338 h 1274811"/>
              <a:gd name="connsiteX7" fmla="*/ 1099600 w 1312073"/>
              <a:gd name="connsiteY7" fmla="*/ 1274811 h 1274811"/>
              <a:gd name="connsiteX8" fmla="*/ 647165 w 1312073"/>
              <a:gd name="connsiteY8" fmla="*/ 1274811 h 1274811"/>
              <a:gd name="connsiteX9" fmla="*/ 212473 w 1312073"/>
              <a:gd name="connsiteY9" fmla="*/ 1274811 h 1274811"/>
              <a:gd name="connsiteX10" fmla="*/ 0 w 1312073"/>
              <a:gd name="connsiteY10" fmla="*/ 1062338 h 1274811"/>
              <a:gd name="connsiteX11" fmla="*/ 0 w 1312073"/>
              <a:gd name="connsiteY11" fmla="*/ 628907 h 1274811"/>
              <a:gd name="connsiteX12" fmla="*/ 0 w 1312073"/>
              <a:gd name="connsiteY12" fmla="*/ 212473 h 127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2073" h="1274811" fill="none" extrusionOk="0">
                <a:moveTo>
                  <a:pt x="0" y="212473"/>
                </a:moveTo>
                <a:cubicBezTo>
                  <a:pt x="-11616" y="97034"/>
                  <a:pt x="86841" y="-5717"/>
                  <a:pt x="212473" y="0"/>
                </a:cubicBezTo>
                <a:cubicBezTo>
                  <a:pt x="406639" y="-13471"/>
                  <a:pt x="463445" y="-9"/>
                  <a:pt x="664908" y="0"/>
                </a:cubicBezTo>
                <a:cubicBezTo>
                  <a:pt x="866371" y="9"/>
                  <a:pt x="902078" y="8347"/>
                  <a:pt x="1099600" y="0"/>
                </a:cubicBezTo>
                <a:cubicBezTo>
                  <a:pt x="1214723" y="3975"/>
                  <a:pt x="1316375" y="98324"/>
                  <a:pt x="1312073" y="212473"/>
                </a:cubicBezTo>
                <a:cubicBezTo>
                  <a:pt x="1302837" y="322577"/>
                  <a:pt x="1293466" y="508487"/>
                  <a:pt x="1312073" y="620408"/>
                </a:cubicBezTo>
                <a:cubicBezTo>
                  <a:pt x="1330680" y="732330"/>
                  <a:pt x="1330436" y="958165"/>
                  <a:pt x="1312073" y="1062338"/>
                </a:cubicBezTo>
                <a:cubicBezTo>
                  <a:pt x="1315025" y="1185530"/>
                  <a:pt x="1213837" y="1276450"/>
                  <a:pt x="1099600" y="1274811"/>
                </a:cubicBezTo>
                <a:cubicBezTo>
                  <a:pt x="884800" y="1287421"/>
                  <a:pt x="757377" y="1294038"/>
                  <a:pt x="647165" y="1274811"/>
                </a:cubicBezTo>
                <a:cubicBezTo>
                  <a:pt x="536953" y="1255584"/>
                  <a:pt x="343770" y="1286738"/>
                  <a:pt x="212473" y="1274811"/>
                </a:cubicBezTo>
                <a:cubicBezTo>
                  <a:pt x="83287" y="1298579"/>
                  <a:pt x="-2926" y="1175802"/>
                  <a:pt x="0" y="1062338"/>
                </a:cubicBezTo>
                <a:cubicBezTo>
                  <a:pt x="-6549" y="963070"/>
                  <a:pt x="-473" y="832885"/>
                  <a:pt x="0" y="628907"/>
                </a:cubicBezTo>
                <a:cubicBezTo>
                  <a:pt x="473" y="424929"/>
                  <a:pt x="17534" y="398183"/>
                  <a:pt x="0" y="212473"/>
                </a:cubicBezTo>
                <a:close/>
              </a:path>
              <a:path w="1312073" h="1274811" stroke="0" extrusionOk="0">
                <a:moveTo>
                  <a:pt x="0" y="212473"/>
                </a:moveTo>
                <a:cubicBezTo>
                  <a:pt x="-4860" y="92129"/>
                  <a:pt x="84562" y="3965"/>
                  <a:pt x="212473" y="0"/>
                </a:cubicBezTo>
                <a:cubicBezTo>
                  <a:pt x="434754" y="22666"/>
                  <a:pt x="536161" y="-636"/>
                  <a:pt x="673779" y="0"/>
                </a:cubicBezTo>
                <a:cubicBezTo>
                  <a:pt x="811397" y="636"/>
                  <a:pt x="962613" y="10110"/>
                  <a:pt x="1099600" y="0"/>
                </a:cubicBezTo>
                <a:cubicBezTo>
                  <a:pt x="1198482" y="-10102"/>
                  <a:pt x="1317875" y="97899"/>
                  <a:pt x="1312073" y="212473"/>
                </a:cubicBezTo>
                <a:cubicBezTo>
                  <a:pt x="1292842" y="376287"/>
                  <a:pt x="1315019" y="483770"/>
                  <a:pt x="1312073" y="620408"/>
                </a:cubicBezTo>
                <a:cubicBezTo>
                  <a:pt x="1309127" y="757046"/>
                  <a:pt x="1327418" y="856440"/>
                  <a:pt x="1312073" y="1062338"/>
                </a:cubicBezTo>
                <a:cubicBezTo>
                  <a:pt x="1309514" y="1155278"/>
                  <a:pt x="1209029" y="1285813"/>
                  <a:pt x="1099600" y="1274811"/>
                </a:cubicBezTo>
                <a:cubicBezTo>
                  <a:pt x="1001734" y="1265701"/>
                  <a:pt x="852077" y="1260711"/>
                  <a:pt x="673779" y="1274811"/>
                </a:cubicBezTo>
                <a:cubicBezTo>
                  <a:pt x="495481" y="1288911"/>
                  <a:pt x="359758" y="1273506"/>
                  <a:pt x="212473" y="1274811"/>
                </a:cubicBezTo>
                <a:cubicBezTo>
                  <a:pt x="106969" y="1292439"/>
                  <a:pt x="342" y="1183230"/>
                  <a:pt x="0" y="1062338"/>
                </a:cubicBezTo>
                <a:cubicBezTo>
                  <a:pt x="7845" y="892364"/>
                  <a:pt x="-14833" y="854807"/>
                  <a:pt x="0" y="662901"/>
                </a:cubicBezTo>
                <a:cubicBezTo>
                  <a:pt x="14833" y="470995"/>
                  <a:pt x="15721" y="378704"/>
                  <a:pt x="0" y="212473"/>
                </a:cubicBezTo>
                <a:close/>
              </a:path>
            </a:pathLst>
          </a:custGeom>
          <a:solidFill>
            <a:srgbClr val="E7F3F9"/>
          </a:solidFill>
          <a:ln w="47625">
            <a:solidFill>
              <a:srgbClr val="E7F3F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63" dirty="0">
              <a:solidFill>
                <a:srgbClr val="088AC1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3FFCF41-A329-144A-8909-FBC9E4809406}"/>
              </a:ext>
            </a:extLst>
          </p:cNvPr>
          <p:cNvSpPr/>
          <p:nvPr/>
        </p:nvSpPr>
        <p:spPr>
          <a:xfrm>
            <a:off x="331862" y="3479898"/>
            <a:ext cx="9326489" cy="1658057"/>
          </a:xfrm>
          <a:custGeom>
            <a:avLst/>
            <a:gdLst>
              <a:gd name="connsiteX0" fmla="*/ 0 w 9326489"/>
              <a:gd name="connsiteY0" fmla="*/ 276348 h 1658057"/>
              <a:gd name="connsiteX1" fmla="*/ 276348 w 9326489"/>
              <a:gd name="connsiteY1" fmla="*/ 0 h 1658057"/>
              <a:gd name="connsiteX2" fmla="*/ 775779 w 9326489"/>
              <a:gd name="connsiteY2" fmla="*/ 0 h 1658057"/>
              <a:gd name="connsiteX3" fmla="*/ 1362949 w 9326489"/>
              <a:gd name="connsiteY3" fmla="*/ 0 h 1658057"/>
              <a:gd name="connsiteX4" fmla="*/ 2037856 w 9326489"/>
              <a:gd name="connsiteY4" fmla="*/ 0 h 1658057"/>
              <a:gd name="connsiteX5" fmla="*/ 2537287 w 9326489"/>
              <a:gd name="connsiteY5" fmla="*/ 0 h 1658057"/>
              <a:gd name="connsiteX6" fmla="*/ 3387670 w 9326489"/>
              <a:gd name="connsiteY6" fmla="*/ 0 h 1658057"/>
              <a:gd name="connsiteX7" fmla="*/ 4062577 w 9326489"/>
              <a:gd name="connsiteY7" fmla="*/ 0 h 1658057"/>
              <a:gd name="connsiteX8" fmla="*/ 4912960 w 9326489"/>
              <a:gd name="connsiteY8" fmla="*/ 0 h 1658057"/>
              <a:gd name="connsiteX9" fmla="*/ 5675605 w 9326489"/>
              <a:gd name="connsiteY9" fmla="*/ 0 h 1658057"/>
              <a:gd name="connsiteX10" fmla="*/ 6262774 w 9326489"/>
              <a:gd name="connsiteY10" fmla="*/ 0 h 1658057"/>
              <a:gd name="connsiteX11" fmla="*/ 7025420 w 9326489"/>
              <a:gd name="connsiteY11" fmla="*/ 0 h 1658057"/>
              <a:gd name="connsiteX12" fmla="*/ 7524851 w 9326489"/>
              <a:gd name="connsiteY12" fmla="*/ 0 h 1658057"/>
              <a:gd name="connsiteX13" fmla="*/ 8199758 w 9326489"/>
              <a:gd name="connsiteY13" fmla="*/ 0 h 1658057"/>
              <a:gd name="connsiteX14" fmla="*/ 9050141 w 9326489"/>
              <a:gd name="connsiteY14" fmla="*/ 0 h 1658057"/>
              <a:gd name="connsiteX15" fmla="*/ 9326489 w 9326489"/>
              <a:gd name="connsiteY15" fmla="*/ 276348 h 1658057"/>
              <a:gd name="connsiteX16" fmla="*/ 9326489 w 9326489"/>
              <a:gd name="connsiteY16" fmla="*/ 840082 h 1658057"/>
              <a:gd name="connsiteX17" fmla="*/ 9326489 w 9326489"/>
              <a:gd name="connsiteY17" fmla="*/ 1381709 h 1658057"/>
              <a:gd name="connsiteX18" fmla="*/ 9050141 w 9326489"/>
              <a:gd name="connsiteY18" fmla="*/ 1658057 h 1658057"/>
              <a:gd name="connsiteX19" fmla="*/ 8375234 w 9326489"/>
              <a:gd name="connsiteY19" fmla="*/ 1658057 h 1658057"/>
              <a:gd name="connsiteX20" fmla="*/ 7524851 w 9326489"/>
              <a:gd name="connsiteY20" fmla="*/ 1658057 h 1658057"/>
              <a:gd name="connsiteX21" fmla="*/ 6762206 w 9326489"/>
              <a:gd name="connsiteY21" fmla="*/ 1658057 h 1658057"/>
              <a:gd name="connsiteX22" fmla="*/ 5911823 w 9326489"/>
              <a:gd name="connsiteY22" fmla="*/ 1658057 h 1658057"/>
              <a:gd name="connsiteX23" fmla="*/ 5149178 w 9326489"/>
              <a:gd name="connsiteY23" fmla="*/ 1658057 h 1658057"/>
              <a:gd name="connsiteX24" fmla="*/ 4649746 w 9326489"/>
              <a:gd name="connsiteY24" fmla="*/ 1658057 h 1658057"/>
              <a:gd name="connsiteX25" fmla="*/ 3887101 w 9326489"/>
              <a:gd name="connsiteY25" fmla="*/ 1658057 h 1658057"/>
              <a:gd name="connsiteX26" fmla="*/ 3299932 w 9326489"/>
              <a:gd name="connsiteY26" fmla="*/ 1658057 h 1658057"/>
              <a:gd name="connsiteX27" fmla="*/ 2800501 w 9326489"/>
              <a:gd name="connsiteY27" fmla="*/ 1658057 h 1658057"/>
              <a:gd name="connsiteX28" fmla="*/ 2388807 w 9326489"/>
              <a:gd name="connsiteY28" fmla="*/ 1658057 h 1658057"/>
              <a:gd name="connsiteX29" fmla="*/ 1889376 w 9326489"/>
              <a:gd name="connsiteY29" fmla="*/ 1658057 h 1658057"/>
              <a:gd name="connsiteX30" fmla="*/ 1389945 w 9326489"/>
              <a:gd name="connsiteY30" fmla="*/ 1658057 h 1658057"/>
              <a:gd name="connsiteX31" fmla="*/ 276348 w 9326489"/>
              <a:gd name="connsiteY31" fmla="*/ 1658057 h 1658057"/>
              <a:gd name="connsiteX32" fmla="*/ 0 w 9326489"/>
              <a:gd name="connsiteY32" fmla="*/ 1381709 h 1658057"/>
              <a:gd name="connsiteX33" fmla="*/ 0 w 9326489"/>
              <a:gd name="connsiteY33" fmla="*/ 862189 h 1658057"/>
              <a:gd name="connsiteX34" fmla="*/ 0 w 9326489"/>
              <a:gd name="connsiteY34" fmla="*/ 276348 h 165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26489" h="1658057" fill="none" extrusionOk="0">
                <a:moveTo>
                  <a:pt x="0" y="276348"/>
                </a:moveTo>
                <a:cubicBezTo>
                  <a:pt x="9091" y="121319"/>
                  <a:pt x="118801" y="34109"/>
                  <a:pt x="276348" y="0"/>
                </a:cubicBezTo>
                <a:cubicBezTo>
                  <a:pt x="378633" y="-6406"/>
                  <a:pt x="642241" y="21585"/>
                  <a:pt x="775779" y="0"/>
                </a:cubicBezTo>
                <a:cubicBezTo>
                  <a:pt x="909317" y="-21585"/>
                  <a:pt x="1221752" y="-28126"/>
                  <a:pt x="1362949" y="0"/>
                </a:cubicBezTo>
                <a:cubicBezTo>
                  <a:pt x="1504146" y="28126"/>
                  <a:pt x="1876629" y="5779"/>
                  <a:pt x="2037856" y="0"/>
                </a:cubicBezTo>
                <a:cubicBezTo>
                  <a:pt x="2199083" y="-5779"/>
                  <a:pt x="2314248" y="10723"/>
                  <a:pt x="2537287" y="0"/>
                </a:cubicBezTo>
                <a:cubicBezTo>
                  <a:pt x="2760326" y="-10723"/>
                  <a:pt x="3098093" y="29570"/>
                  <a:pt x="3387670" y="0"/>
                </a:cubicBezTo>
                <a:cubicBezTo>
                  <a:pt x="3677247" y="-29570"/>
                  <a:pt x="3743991" y="18475"/>
                  <a:pt x="4062577" y="0"/>
                </a:cubicBezTo>
                <a:cubicBezTo>
                  <a:pt x="4381163" y="-18475"/>
                  <a:pt x="4540737" y="-3976"/>
                  <a:pt x="4912960" y="0"/>
                </a:cubicBezTo>
                <a:cubicBezTo>
                  <a:pt x="5285183" y="3976"/>
                  <a:pt x="5491666" y="25264"/>
                  <a:pt x="5675605" y="0"/>
                </a:cubicBezTo>
                <a:cubicBezTo>
                  <a:pt x="5859545" y="-25264"/>
                  <a:pt x="6033792" y="-25299"/>
                  <a:pt x="6262774" y="0"/>
                </a:cubicBezTo>
                <a:cubicBezTo>
                  <a:pt x="6491756" y="25299"/>
                  <a:pt x="6696593" y="10650"/>
                  <a:pt x="7025420" y="0"/>
                </a:cubicBezTo>
                <a:cubicBezTo>
                  <a:pt x="7354247" y="-10650"/>
                  <a:pt x="7319322" y="-13190"/>
                  <a:pt x="7524851" y="0"/>
                </a:cubicBezTo>
                <a:cubicBezTo>
                  <a:pt x="7730380" y="13190"/>
                  <a:pt x="7933421" y="23830"/>
                  <a:pt x="8199758" y="0"/>
                </a:cubicBezTo>
                <a:cubicBezTo>
                  <a:pt x="8466095" y="-23830"/>
                  <a:pt x="8796129" y="-32668"/>
                  <a:pt x="9050141" y="0"/>
                </a:cubicBezTo>
                <a:cubicBezTo>
                  <a:pt x="9205978" y="-5004"/>
                  <a:pt x="9331492" y="119788"/>
                  <a:pt x="9326489" y="276348"/>
                </a:cubicBezTo>
                <a:cubicBezTo>
                  <a:pt x="9302215" y="481559"/>
                  <a:pt x="9311431" y="620824"/>
                  <a:pt x="9326489" y="840082"/>
                </a:cubicBezTo>
                <a:cubicBezTo>
                  <a:pt x="9341547" y="1059340"/>
                  <a:pt x="9342551" y="1154223"/>
                  <a:pt x="9326489" y="1381709"/>
                </a:cubicBezTo>
                <a:cubicBezTo>
                  <a:pt x="9318932" y="1526234"/>
                  <a:pt x="9219728" y="1671716"/>
                  <a:pt x="9050141" y="1658057"/>
                </a:cubicBezTo>
                <a:cubicBezTo>
                  <a:pt x="8740600" y="1657599"/>
                  <a:pt x="8630652" y="1631481"/>
                  <a:pt x="8375234" y="1658057"/>
                </a:cubicBezTo>
                <a:cubicBezTo>
                  <a:pt x="8119816" y="1684633"/>
                  <a:pt x="7929150" y="1625916"/>
                  <a:pt x="7524851" y="1658057"/>
                </a:cubicBezTo>
                <a:cubicBezTo>
                  <a:pt x="7120552" y="1690198"/>
                  <a:pt x="7066660" y="1691431"/>
                  <a:pt x="6762206" y="1658057"/>
                </a:cubicBezTo>
                <a:cubicBezTo>
                  <a:pt x="6457752" y="1624683"/>
                  <a:pt x="6210288" y="1699760"/>
                  <a:pt x="5911823" y="1658057"/>
                </a:cubicBezTo>
                <a:cubicBezTo>
                  <a:pt x="5613358" y="1616354"/>
                  <a:pt x="5435413" y="1651673"/>
                  <a:pt x="5149178" y="1658057"/>
                </a:cubicBezTo>
                <a:cubicBezTo>
                  <a:pt x="4862943" y="1664441"/>
                  <a:pt x="4803062" y="1650674"/>
                  <a:pt x="4649746" y="1658057"/>
                </a:cubicBezTo>
                <a:cubicBezTo>
                  <a:pt x="4496430" y="1665440"/>
                  <a:pt x="4058557" y="1668172"/>
                  <a:pt x="3887101" y="1658057"/>
                </a:cubicBezTo>
                <a:cubicBezTo>
                  <a:pt x="3715645" y="1647942"/>
                  <a:pt x="3463774" y="1658547"/>
                  <a:pt x="3299932" y="1658057"/>
                </a:cubicBezTo>
                <a:cubicBezTo>
                  <a:pt x="3136090" y="1657567"/>
                  <a:pt x="2963654" y="1656714"/>
                  <a:pt x="2800501" y="1658057"/>
                </a:cubicBezTo>
                <a:cubicBezTo>
                  <a:pt x="2637348" y="1659400"/>
                  <a:pt x="2488910" y="1675643"/>
                  <a:pt x="2388807" y="1658057"/>
                </a:cubicBezTo>
                <a:cubicBezTo>
                  <a:pt x="2288704" y="1640471"/>
                  <a:pt x="2002158" y="1638136"/>
                  <a:pt x="1889376" y="1658057"/>
                </a:cubicBezTo>
                <a:cubicBezTo>
                  <a:pt x="1776594" y="1677978"/>
                  <a:pt x="1524033" y="1649080"/>
                  <a:pt x="1389945" y="1658057"/>
                </a:cubicBezTo>
                <a:cubicBezTo>
                  <a:pt x="1255857" y="1667034"/>
                  <a:pt x="797155" y="1640188"/>
                  <a:pt x="276348" y="1658057"/>
                </a:cubicBezTo>
                <a:cubicBezTo>
                  <a:pt x="109502" y="1635181"/>
                  <a:pt x="-5031" y="1533997"/>
                  <a:pt x="0" y="1381709"/>
                </a:cubicBezTo>
                <a:cubicBezTo>
                  <a:pt x="21163" y="1201500"/>
                  <a:pt x="25637" y="1104262"/>
                  <a:pt x="0" y="862189"/>
                </a:cubicBezTo>
                <a:cubicBezTo>
                  <a:pt x="-25637" y="620116"/>
                  <a:pt x="16893" y="564887"/>
                  <a:pt x="0" y="276348"/>
                </a:cubicBezTo>
                <a:close/>
              </a:path>
              <a:path w="9326489" h="1658057" stroke="0" extrusionOk="0">
                <a:moveTo>
                  <a:pt x="0" y="276348"/>
                </a:moveTo>
                <a:cubicBezTo>
                  <a:pt x="-7889" y="118859"/>
                  <a:pt x="90698" y="12396"/>
                  <a:pt x="276348" y="0"/>
                </a:cubicBezTo>
                <a:cubicBezTo>
                  <a:pt x="681283" y="-20588"/>
                  <a:pt x="741372" y="-13057"/>
                  <a:pt x="1126731" y="0"/>
                </a:cubicBezTo>
                <a:cubicBezTo>
                  <a:pt x="1512090" y="13057"/>
                  <a:pt x="1585174" y="-24718"/>
                  <a:pt x="1713900" y="0"/>
                </a:cubicBezTo>
                <a:cubicBezTo>
                  <a:pt x="1842626" y="24718"/>
                  <a:pt x="2015456" y="20484"/>
                  <a:pt x="2213332" y="0"/>
                </a:cubicBezTo>
                <a:cubicBezTo>
                  <a:pt x="2411208" y="-20484"/>
                  <a:pt x="2684954" y="-24911"/>
                  <a:pt x="2975977" y="0"/>
                </a:cubicBezTo>
                <a:cubicBezTo>
                  <a:pt x="3267000" y="24911"/>
                  <a:pt x="3359650" y="15703"/>
                  <a:pt x="3563146" y="0"/>
                </a:cubicBezTo>
                <a:cubicBezTo>
                  <a:pt x="3766642" y="-15703"/>
                  <a:pt x="4160839" y="-25191"/>
                  <a:pt x="4413529" y="0"/>
                </a:cubicBezTo>
                <a:cubicBezTo>
                  <a:pt x="4666219" y="25191"/>
                  <a:pt x="4783561" y="8805"/>
                  <a:pt x="4912960" y="0"/>
                </a:cubicBezTo>
                <a:cubicBezTo>
                  <a:pt x="5042359" y="-8805"/>
                  <a:pt x="5397355" y="1791"/>
                  <a:pt x="5763343" y="0"/>
                </a:cubicBezTo>
                <a:cubicBezTo>
                  <a:pt x="6129331" y="-1791"/>
                  <a:pt x="6020586" y="19610"/>
                  <a:pt x="6175037" y="0"/>
                </a:cubicBezTo>
                <a:cubicBezTo>
                  <a:pt x="6329488" y="-19610"/>
                  <a:pt x="6541643" y="21842"/>
                  <a:pt x="6849944" y="0"/>
                </a:cubicBezTo>
                <a:cubicBezTo>
                  <a:pt x="7158245" y="-21842"/>
                  <a:pt x="7385714" y="-16228"/>
                  <a:pt x="7524851" y="0"/>
                </a:cubicBezTo>
                <a:cubicBezTo>
                  <a:pt x="7663988" y="16228"/>
                  <a:pt x="7950554" y="-24195"/>
                  <a:pt x="8112020" y="0"/>
                </a:cubicBezTo>
                <a:cubicBezTo>
                  <a:pt x="8273486" y="24195"/>
                  <a:pt x="8764196" y="-30697"/>
                  <a:pt x="9050141" y="0"/>
                </a:cubicBezTo>
                <a:cubicBezTo>
                  <a:pt x="9221368" y="-23096"/>
                  <a:pt x="9304483" y="115218"/>
                  <a:pt x="9326489" y="276348"/>
                </a:cubicBezTo>
                <a:cubicBezTo>
                  <a:pt x="9312940" y="453877"/>
                  <a:pt x="9318668" y="633420"/>
                  <a:pt x="9326489" y="829029"/>
                </a:cubicBezTo>
                <a:cubicBezTo>
                  <a:pt x="9334310" y="1024638"/>
                  <a:pt x="9314639" y="1159434"/>
                  <a:pt x="9326489" y="1381709"/>
                </a:cubicBezTo>
                <a:cubicBezTo>
                  <a:pt x="9325357" y="1530928"/>
                  <a:pt x="9207077" y="1657181"/>
                  <a:pt x="9050141" y="1658057"/>
                </a:cubicBezTo>
                <a:cubicBezTo>
                  <a:pt x="8873328" y="1650434"/>
                  <a:pt x="8818560" y="1658592"/>
                  <a:pt x="8638448" y="1658057"/>
                </a:cubicBezTo>
                <a:cubicBezTo>
                  <a:pt x="8458336" y="1657522"/>
                  <a:pt x="8177451" y="1677331"/>
                  <a:pt x="7788065" y="1658057"/>
                </a:cubicBezTo>
                <a:cubicBezTo>
                  <a:pt x="7398679" y="1638783"/>
                  <a:pt x="7348303" y="1642029"/>
                  <a:pt x="7113157" y="1658057"/>
                </a:cubicBezTo>
                <a:cubicBezTo>
                  <a:pt x="6878011" y="1674085"/>
                  <a:pt x="6784971" y="1651019"/>
                  <a:pt x="6613726" y="1658057"/>
                </a:cubicBezTo>
                <a:cubicBezTo>
                  <a:pt x="6442481" y="1665095"/>
                  <a:pt x="6134974" y="1682876"/>
                  <a:pt x="5938819" y="1658057"/>
                </a:cubicBezTo>
                <a:cubicBezTo>
                  <a:pt x="5742664" y="1633238"/>
                  <a:pt x="5615695" y="1665186"/>
                  <a:pt x="5527126" y="1658057"/>
                </a:cubicBezTo>
                <a:cubicBezTo>
                  <a:pt x="5438557" y="1650928"/>
                  <a:pt x="5243464" y="1648421"/>
                  <a:pt x="5115432" y="1658057"/>
                </a:cubicBezTo>
                <a:cubicBezTo>
                  <a:pt x="4987400" y="1667693"/>
                  <a:pt x="4678330" y="1677702"/>
                  <a:pt x="4440525" y="1658057"/>
                </a:cubicBezTo>
                <a:cubicBezTo>
                  <a:pt x="4202720" y="1638412"/>
                  <a:pt x="4101274" y="1641624"/>
                  <a:pt x="3941094" y="1658057"/>
                </a:cubicBezTo>
                <a:cubicBezTo>
                  <a:pt x="3780914" y="1674490"/>
                  <a:pt x="3488052" y="1668829"/>
                  <a:pt x="3178449" y="1658057"/>
                </a:cubicBezTo>
                <a:cubicBezTo>
                  <a:pt x="2868847" y="1647285"/>
                  <a:pt x="2921258" y="1653922"/>
                  <a:pt x="2679017" y="1658057"/>
                </a:cubicBezTo>
                <a:cubicBezTo>
                  <a:pt x="2436776" y="1662192"/>
                  <a:pt x="2237887" y="1684113"/>
                  <a:pt x="1916372" y="1658057"/>
                </a:cubicBezTo>
                <a:cubicBezTo>
                  <a:pt x="1594857" y="1632001"/>
                  <a:pt x="1668785" y="1653467"/>
                  <a:pt x="1504679" y="1658057"/>
                </a:cubicBezTo>
                <a:cubicBezTo>
                  <a:pt x="1340573" y="1662647"/>
                  <a:pt x="623131" y="1599776"/>
                  <a:pt x="276348" y="1658057"/>
                </a:cubicBezTo>
                <a:cubicBezTo>
                  <a:pt x="128647" y="1662621"/>
                  <a:pt x="32052" y="1515168"/>
                  <a:pt x="0" y="1381709"/>
                </a:cubicBezTo>
                <a:cubicBezTo>
                  <a:pt x="24777" y="1258673"/>
                  <a:pt x="1926" y="964545"/>
                  <a:pt x="0" y="829029"/>
                </a:cubicBezTo>
                <a:cubicBezTo>
                  <a:pt x="-1926" y="693513"/>
                  <a:pt x="16973" y="542946"/>
                  <a:pt x="0" y="276348"/>
                </a:cubicBezTo>
                <a:close/>
              </a:path>
            </a:pathLst>
          </a:custGeom>
          <a:solidFill>
            <a:srgbClr val="E7F3F9"/>
          </a:solidFill>
          <a:ln w="47625">
            <a:solidFill>
              <a:srgbClr val="E7F3F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63" dirty="0">
              <a:solidFill>
                <a:srgbClr val="088AC1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C982399-2AF4-8B40-B6B8-5ED0A183FA29}"/>
              </a:ext>
            </a:extLst>
          </p:cNvPr>
          <p:cNvSpPr txBox="1">
            <a:spLocks/>
          </p:cNvSpPr>
          <p:nvPr/>
        </p:nvSpPr>
        <p:spPr>
          <a:xfrm>
            <a:off x="1288555" y="867021"/>
            <a:ext cx="7328892" cy="498978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>
                <a:solidFill>
                  <a:srgbClr val="088AC1"/>
                </a:solidFill>
                <a:latin typeface="Balsamiq Sans" panose="02000603000000000000" pitchFamily="2" charset="77"/>
              </a:rPr>
              <a:t>Multiplication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181DA25-A71D-264A-8CEE-96D4F4266B79}"/>
              </a:ext>
            </a:extLst>
          </p:cNvPr>
          <p:cNvSpPr txBox="1">
            <a:spLocks/>
          </p:cNvSpPr>
          <p:nvPr/>
        </p:nvSpPr>
        <p:spPr>
          <a:xfrm>
            <a:off x="7102206" y="1830258"/>
            <a:ext cx="1428750" cy="725561"/>
          </a:xfrm>
          <a:prstGeom prst="rect">
            <a:avLst/>
          </a:prstGeom>
        </p:spPr>
        <p:txBody>
          <a:bodyPr vert="horz" lIns="74295" tIns="37148" rIns="74295" bIns="37148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363" dirty="0">
                <a:solidFill>
                  <a:srgbClr val="088AC1"/>
                </a:solidFill>
                <a:latin typeface="Balsamiq Sans" panose="02000603000000000000" pitchFamily="2" charset="77"/>
              </a:rPr>
              <a:t>=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9BBF79A8-ADB2-CB40-A482-9330F61DAE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5" y="3620227"/>
            <a:ext cx="436483" cy="478790"/>
          </a:xfrm>
          <a:prstGeom prst="rect">
            <a:avLst/>
          </a:prstGeom>
        </p:spPr>
      </p:pic>
      <p:sp>
        <p:nvSpPr>
          <p:cNvPr id="36" name="Text Box 86">
            <a:extLst>
              <a:ext uri="{FF2B5EF4-FFF2-40B4-BE49-F238E27FC236}">
                <a16:creationId xmlns:a16="http://schemas.microsoft.com/office/drawing/2014/main" id="{1F81D119-BC51-324F-8492-4EB8311E386F}"/>
              </a:ext>
            </a:extLst>
          </p:cNvPr>
          <p:cNvSpPr txBox="1"/>
          <p:nvPr/>
        </p:nvSpPr>
        <p:spPr>
          <a:xfrm>
            <a:off x="885600" y="3756851"/>
            <a:ext cx="1227415" cy="28273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300" b="1" dirty="0">
                <a:solidFill>
                  <a:srgbClr val="088AC1"/>
                </a:solidFill>
                <a:latin typeface="Arvo" panose="02000000000000000000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Work it 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9F2FE0-A886-604F-9303-9BBDF744969A}"/>
              </a:ext>
            </a:extLst>
          </p:cNvPr>
          <p:cNvGrpSpPr/>
          <p:nvPr/>
        </p:nvGrpSpPr>
        <p:grpSpPr>
          <a:xfrm>
            <a:off x="6075801" y="1556052"/>
            <a:ext cx="1312072" cy="1750145"/>
            <a:chOff x="1502926" y="1131069"/>
            <a:chExt cx="1526162" cy="20075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2AAF97-97BA-D54B-B0ED-B32D77768C60}"/>
                </a:ext>
              </a:extLst>
            </p:cNvPr>
            <p:cNvSpPr txBox="1"/>
            <p:nvPr/>
          </p:nvSpPr>
          <p:spPr>
            <a:xfrm>
              <a:off x="1573349" y="2774448"/>
              <a:ext cx="1436087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3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rd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 Number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00ECFE8-0238-ED4D-A70D-FA336D9C1141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2"/>
                <a:gd name="connsiteY0" fmla="*/ 212473 h 1274810"/>
                <a:gd name="connsiteX1" fmla="*/ 212473 w 1312072"/>
                <a:gd name="connsiteY1" fmla="*/ 0 h 1274810"/>
                <a:gd name="connsiteX2" fmla="*/ 664907 w 1312072"/>
                <a:gd name="connsiteY2" fmla="*/ 0 h 1274810"/>
                <a:gd name="connsiteX3" fmla="*/ 1099599 w 1312072"/>
                <a:gd name="connsiteY3" fmla="*/ 0 h 1274810"/>
                <a:gd name="connsiteX4" fmla="*/ 1312072 w 1312072"/>
                <a:gd name="connsiteY4" fmla="*/ 212473 h 1274810"/>
                <a:gd name="connsiteX5" fmla="*/ 1312072 w 1312072"/>
                <a:gd name="connsiteY5" fmla="*/ 620408 h 1274810"/>
                <a:gd name="connsiteX6" fmla="*/ 1312072 w 1312072"/>
                <a:gd name="connsiteY6" fmla="*/ 1062337 h 1274810"/>
                <a:gd name="connsiteX7" fmla="*/ 1099599 w 1312072"/>
                <a:gd name="connsiteY7" fmla="*/ 1274810 h 1274810"/>
                <a:gd name="connsiteX8" fmla="*/ 647165 w 1312072"/>
                <a:gd name="connsiteY8" fmla="*/ 1274810 h 1274810"/>
                <a:gd name="connsiteX9" fmla="*/ 212473 w 1312072"/>
                <a:gd name="connsiteY9" fmla="*/ 1274810 h 1274810"/>
                <a:gd name="connsiteX10" fmla="*/ 0 w 1312072"/>
                <a:gd name="connsiteY10" fmla="*/ 1062337 h 1274810"/>
                <a:gd name="connsiteX11" fmla="*/ 0 w 1312072"/>
                <a:gd name="connsiteY11" fmla="*/ 628906 h 1274810"/>
                <a:gd name="connsiteX12" fmla="*/ 0 w 1312072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2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15248" y="-12036"/>
                    <a:pt x="466048" y="3005"/>
                    <a:pt x="664907" y="0"/>
                  </a:cubicBezTo>
                  <a:cubicBezTo>
                    <a:pt x="863766" y="-3005"/>
                    <a:pt x="902077" y="8347"/>
                    <a:pt x="1099599" y="0"/>
                  </a:cubicBezTo>
                  <a:cubicBezTo>
                    <a:pt x="1214722" y="3975"/>
                    <a:pt x="1316374" y="98324"/>
                    <a:pt x="1312072" y="212473"/>
                  </a:cubicBezTo>
                  <a:cubicBezTo>
                    <a:pt x="1302836" y="322577"/>
                    <a:pt x="1293465" y="508487"/>
                    <a:pt x="1312072" y="620408"/>
                  </a:cubicBezTo>
                  <a:cubicBezTo>
                    <a:pt x="1330679" y="732330"/>
                    <a:pt x="1329496" y="958697"/>
                    <a:pt x="1312072" y="1062337"/>
                  </a:cubicBezTo>
                  <a:cubicBezTo>
                    <a:pt x="1315024" y="1185529"/>
                    <a:pt x="1213836" y="1276449"/>
                    <a:pt x="1099599" y="1274810"/>
                  </a:cubicBezTo>
                  <a:cubicBezTo>
                    <a:pt x="882443" y="1281413"/>
                    <a:pt x="751574" y="1286286"/>
                    <a:pt x="647165" y="1274810"/>
                  </a:cubicBezTo>
                  <a:cubicBezTo>
                    <a:pt x="542756" y="1263334"/>
                    <a:pt x="343770" y="1286737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2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34754" y="22666"/>
                    <a:pt x="536161" y="-636"/>
                    <a:pt x="673779" y="0"/>
                  </a:cubicBezTo>
                  <a:cubicBezTo>
                    <a:pt x="811397" y="636"/>
                    <a:pt x="970585" y="12437"/>
                    <a:pt x="1099599" y="0"/>
                  </a:cubicBezTo>
                  <a:cubicBezTo>
                    <a:pt x="1198481" y="-10102"/>
                    <a:pt x="1317874" y="97899"/>
                    <a:pt x="1312072" y="212473"/>
                  </a:cubicBezTo>
                  <a:cubicBezTo>
                    <a:pt x="1292841" y="376287"/>
                    <a:pt x="1315018" y="483770"/>
                    <a:pt x="1312072" y="620408"/>
                  </a:cubicBezTo>
                  <a:cubicBezTo>
                    <a:pt x="1309126" y="757046"/>
                    <a:pt x="1320733" y="859131"/>
                    <a:pt x="1312072" y="1062337"/>
                  </a:cubicBezTo>
                  <a:cubicBezTo>
                    <a:pt x="1309513" y="1155277"/>
                    <a:pt x="1209028" y="1285812"/>
                    <a:pt x="1099599" y="1274810"/>
                  </a:cubicBezTo>
                  <a:cubicBezTo>
                    <a:pt x="999063" y="1259813"/>
                    <a:pt x="844102" y="1258404"/>
                    <a:pt x="673779" y="1274810"/>
                  </a:cubicBezTo>
                  <a:cubicBezTo>
                    <a:pt x="503456" y="1291216"/>
                    <a:pt x="359758" y="1273505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sp>
        <p:nvSpPr>
          <p:cNvPr id="42" name="Subtitle 2">
            <a:extLst>
              <a:ext uri="{FF2B5EF4-FFF2-40B4-BE49-F238E27FC236}">
                <a16:creationId xmlns:a16="http://schemas.microsoft.com/office/drawing/2014/main" id="{874A2B31-1D0C-484D-A08E-612E5766AE66}"/>
              </a:ext>
            </a:extLst>
          </p:cNvPr>
          <p:cNvSpPr txBox="1">
            <a:spLocks/>
          </p:cNvSpPr>
          <p:nvPr/>
        </p:nvSpPr>
        <p:spPr>
          <a:xfrm>
            <a:off x="4996839" y="1824299"/>
            <a:ext cx="1428750" cy="725561"/>
          </a:xfrm>
          <a:prstGeom prst="rect">
            <a:avLst/>
          </a:prstGeom>
        </p:spPr>
        <p:txBody>
          <a:bodyPr vert="horz" lIns="74295" tIns="37148" rIns="74295" bIns="37148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363" dirty="0">
                <a:solidFill>
                  <a:srgbClr val="088AC1"/>
                </a:solidFill>
                <a:latin typeface="Balsamiq Sans" panose="02000603000000000000" pitchFamily="2" charset="77"/>
              </a:rPr>
              <a:t>x</a:t>
            </a:r>
          </a:p>
        </p:txBody>
      </p:sp>
      <p:pic>
        <p:nvPicPr>
          <p:cNvPr id="19" name="Picture 18" descr="Icon&#10;&#10;Description automatically generated with medium confidence">
            <a:extLst>
              <a:ext uri="{FF2B5EF4-FFF2-40B4-BE49-F238E27FC236}">
                <a16:creationId xmlns:a16="http://schemas.microsoft.com/office/drawing/2014/main" id="{2C015799-4DAE-27FA-B068-29C2F3F79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2698"/>
            <a:ext cx="9906000" cy="12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08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637B-C929-480E-A1B2-9D3FDCE29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196575"/>
            <a:ext cx="2628360" cy="498978"/>
          </a:xfrm>
        </p:spPr>
        <p:txBody>
          <a:bodyPr>
            <a:noAutofit/>
          </a:bodyPr>
          <a:lstStyle/>
          <a:p>
            <a: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  <a:t>Control Marker </a:t>
            </a:r>
            <a:b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</a:br>
            <a: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  <a:t>13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1218DE-B5DB-4A41-9EE7-855DE02F8C2F}"/>
              </a:ext>
            </a:extLst>
          </p:cNvPr>
          <p:cNvGrpSpPr/>
          <p:nvPr/>
        </p:nvGrpSpPr>
        <p:grpSpPr>
          <a:xfrm>
            <a:off x="2485349" y="1555634"/>
            <a:ext cx="1312073" cy="1750145"/>
            <a:chOff x="1502926" y="1131069"/>
            <a:chExt cx="1526162" cy="20075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9B027F-F8DC-E346-B06C-689C012A2756}"/>
                </a:ext>
              </a:extLst>
            </p:cNvPr>
            <p:cNvSpPr txBox="1"/>
            <p:nvPr/>
          </p:nvSpPr>
          <p:spPr>
            <a:xfrm>
              <a:off x="1573349" y="2774448"/>
              <a:ext cx="1447274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2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nd 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Number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4E38253B-EDDA-634D-B586-E758F8E1D159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3"/>
                <a:gd name="connsiteY0" fmla="*/ 212473 h 1274810"/>
                <a:gd name="connsiteX1" fmla="*/ 212473 w 1312073"/>
                <a:gd name="connsiteY1" fmla="*/ 0 h 1274810"/>
                <a:gd name="connsiteX2" fmla="*/ 664908 w 1312073"/>
                <a:gd name="connsiteY2" fmla="*/ 0 h 1274810"/>
                <a:gd name="connsiteX3" fmla="*/ 1099600 w 1312073"/>
                <a:gd name="connsiteY3" fmla="*/ 0 h 1274810"/>
                <a:gd name="connsiteX4" fmla="*/ 1312073 w 1312073"/>
                <a:gd name="connsiteY4" fmla="*/ 212473 h 1274810"/>
                <a:gd name="connsiteX5" fmla="*/ 1312073 w 1312073"/>
                <a:gd name="connsiteY5" fmla="*/ 620408 h 1274810"/>
                <a:gd name="connsiteX6" fmla="*/ 1312073 w 1312073"/>
                <a:gd name="connsiteY6" fmla="*/ 1062337 h 1274810"/>
                <a:gd name="connsiteX7" fmla="*/ 1099600 w 1312073"/>
                <a:gd name="connsiteY7" fmla="*/ 1274810 h 1274810"/>
                <a:gd name="connsiteX8" fmla="*/ 647165 w 1312073"/>
                <a:gd name="connsiteY8" fmla="*/ 1274810 h 1274810"/>
                <a:gd name="connsiteX9" fmla="*/ 212473 w 1312073"/>
                <a:gd name="connsiteY9" fmla="*/ 1274810 h 1274810"/>
                <a:gd name="connsiteX10" fmla="*/ 0 w 1312073"/>
                <a:gd name="connsiteY10" fmla="*/ 1062337 h 1274810"/>
                <a:gd name="connsiteX11" fmla="*/ 0 w 1312073"/>
                <a:gd name="connsiteY11" fmla="*/ 628906 h 1274810"/>
                <a:gd name="connsiteX12" fmla="*/ 0 w 1312073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3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06639" y="-13471"/>
                    <a:pt x="463445" y="-9"/>
                    <a:pt x="664908" y="0"/>
                  </a:cubicBezTo>
                  <a:cubicBezTo>
                    <a:pt x="866371" y="9"/>
                    <a:pt x="902078" y="8347"/>
                    <a:pt x="1099600" y="0"/>
                  </a:cubicBezTo>
                  <a:cubicBezTo>
                    <a:pt x="1214723" y="3975"/>
                    <a:pt x="1316375" y="98324"/>
                    <a:pt x="1312073" y="212473"/>
                  </a:cubicBezTo>
                  <a:cubicBezTo>
                    <a:pt x="1302837" y="322577"/>
                    <a:pt x="1293466" y="508487"/>
                    <a:pt x="1312073" y="620408"/>
                  </a:cubicBezTo>
                  <a:cubicBezTo>
                    <a:pt x="1330680" y="732330"/>
                    <a:pt x="1329497" y="958697"/>
                    <a:pt x="1312073" y="1062337"/>
                  </a:cubicBezTo>
                  <a:cubicBezTo>
                    <a:pt x="1315025" y="1185529"/>
                    <a:pt x="1213837" y="1276449"/>
                    <a:pt x="1099600" y="1274810"/>
                  </a:cubicBezTo>
                  <a:cubicBezTo>
                    <a:pt x="884800" y="1287420"/>
                    <a:pt x="757377" y="1294037"/>
                    <a:pt x="647165" y="1274810"/>
                  </a:cubicBezTo>
                  <a:cubicBezTo>
                    <a:pt x="536953" y="1255583"/>
                    <a:pt x="343770" y="1286737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3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34754" y="22666"/>
                    <a:pt x="536161" y="-636"/>
                    <a:pt x="673779" y="0"/>
                  </a:cubicBezTo>
                  <a:cubicBezTo>
                    <a:pt x="811397" y="636"/>
                    <a:pt x="962613" y="10110"/>
                    <a:pt x="1099600" y="0"/>
                  </a:cubicBezTo>
                  <a:cubicBezTo>
                    <a:pt x="1198482" y="-10102"/>
                    <a:pt x="1317875" y="97899"/>
                    <a:pt x="1312073" y="212473"/>
                  </a:cubicBezTo>
                  <a:cubicBezTo>
                    <a:pt x="1292842" y="376287"/>
                    <a:pt x="1315019" y="483770"/>
                    <a:pt x="1312073" y="620408"/>
                  </a:cubicBezTo>
                  <a:cubicBezTo>
                    <a:pt x="1309127" y="757046"/>
                    <a:pt x="1320734" y="859131"/>
                    <a:pt x="1312073" y="1062337"/>
                  </a:cubicBezTo>
                  <a:cubicBezTo>
                    <a:pt x="1309514" y="1155277"/>
                    <a:pt x="1209029" y="1285812"/>
                    <a:pt x="1099600" y="1274810"/>
                  </a:cubicBezTo>
                  <a:cubicBezTo>
                    <a:pt x="1001734" y="1265700"/>
                    <a:pt x="852077" y="1260710"/>
                    <a:pt x="673779" y="1274810"/>
                  </a:cubicBezTo>
                  <a:cubicBezTo>
                    <a:pt x="495481" y="1288910"/>
                    <a:pt x="359758" y="1273505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DF00A5-E053-2B4C-9122-CF7717CE1F58}"/>
              </a:ext>
            </a:extLst>
          </p:cNvPr>
          <p:cNvGrpSpPr/>
          <p:nvPr/>
        </p:nvGrpSpPr>
        <p:grpSpPr>
          <a:xfrm>
            <a:off x="3991716" y="1555634"/>
            <a:ext cx="1312074" cy="1750145"/>
            <a:chOff x="1502926" y="1131069"/>
            <a:chExt cx="1526162" cy="20075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BE8E5C6-16A8-C94B-8C34-51FB362B58CC}"/>
                </a:ext>
              </a:extLst>
            </p:cNvPr>
            <p:cNvSpPr txBox="1"/>
            <p:nvPr/>
          </p:nvSpPr>
          <p:spPr>
            <a:xfrm>
              <a:off x="1573349" y="2774448"/>
              <a:ext cx="1419304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3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rd 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Number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F37130BA-FC50-3845-A244-9B9FE7E2EFD8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4"/>
                <a:gd name="connsiteY0" fmla="*/ 212473 h 1274810"/>
                <a:gd name="connsiteX1" fmla="*/ 212473 w 1312074"/>
                <a:gd name="connsiteY1" fmla="*/ 0 h 1274810"/>
                <a:gd name="connsiteX2" fmla="*/ 664908 w 1312074"/>
                <a:gd name="connsiteY2" fmla="*/ 0 h 1274810"/>
                <a:gd name="connsiteX3" fmla="*/ 1099601 w 1312074"/>
                <a:gd name="connsiteY3" fmla="*/ 0 h 1274810"/>
                <a:gd name="connsiteX4" fmla="*/ 1312074 w 1312074"/>
                <a:gd name="connsiteY4" fmla="*/ 212473 h 1274810"/>
                <a:gd name="connsiteX5" fmla="*/ 1312074 w 1312074"/>
                <a:gd name="connsiteY5" fmla="*/ 620408 h 1274810"/>
                <a:gd name="connsiteX6" fmla="*/ 1312074 w 1312074"/>
                <a:gd name="connsiteY6" fmla="*/ 1062337 h 1274810"/>
                <a:gd name="connsiteX7" fmla="*/ 1099601 w 1312074"/>
                <a:gd name="connsiteY7" fmla="*/ 1274810 h 1274810"/>
                <a:gd name="connsiteX8" fmla="*/ 647166 w 1312074"/>
                <a:gd name="connsiteY8" fmla="*/ 1274810 h 1274810"/>
                <a:gd name="connsiteX9" fmla="*/ 212473 w 1312074"/>
                <a:gd name="connsiteY9" fmla="*/ 1274810 h 1274810"/>
                <a:gd name="connsiteX10" fmla="*/ 0 w 1312074"/>
                <a:gd name="connsiteY10" fmla="*/ 1062337 h 1274810"/>
                <a:gd name="connsiteX11" fmla="*/ 0 w 1312074"/>
                <a:gd name="connsiteY11" fmla="*/ 628906 h 1274810"/>
                <a:gd name="connsiteX12" fmla="*/ 0 w 1312074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4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06639" y="-13471"/>
                    <a:pt x="463445" y="-9"/>
                    <a:pt x="664908" y="0"/>
                  </a:cubicBezTo>
                  <a:cubicBezTo>
                    <a:pt x="866371" y="9"/>
                    <a:pt x="896022" y="5835"/>
                    <a:pt x="1099601" y="0"/>
                  </a:cubicBezTo>
                  <a:cubicBezTo>
                    <a:pt x="1214724" y="3975"/>
                    <a:pt x="1316376" y="98324"/>
                    <a:pt x="1312074" y="212473"/>
                  </a:cubicBezTo>
                  <a:cubicBezTo>
                    <a:pt x="1302838" y="322577"/>
                    <a:pt x="1293467" y="508487"/>
                    <a:pt x="1312074" y="620408"/>
                  </a:cubicBezTo>
                  <a:cubicBezTo>
                    <a:pt x="1330681" y="732330"/>
                    <a:pt x="1329498" y="958697"/>
                    <a:pt x="1312074" y="1062337"/>
                  </a:cubicBezTo>
                  <a:cubicBezTo>
                    <a:pt x="1315026" y="1185529"/>
                    <a:pt x="1213838" y="1276449"/>
                    <a:pt x="1099601" y="1274810"/>
                  </a:cubicBezTo>
                  <a:cubicBezTo>
                    <a:pt x="884801" y="1287420"/>
                    <a:pt x="757378" y="1294037"/>
                    <a:pt x="647166" y="1274810"/>
                  </a:cubicBezTo>
                  <a:cubicBezTo>
                    <a:pt x="536954" y="1255583"/>
                    <a:pt x="347846" y="1290363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4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29157" y="15727"/>
                    <a:pt x="529862" y="-5224"/>
                    <a:pt x="673780" y="0"/>
                  </a:cubicBezTo>
                  <a:cubicBezTo>
                    <a:pt x="817698" y="5224"/>
                    <a:pt x="962614" y="10110"/>
                    <a:pt x="1099601" y="0"/>
                  </a:cubicBezTo>
                  <a:cubicBezTo>
                    <a:pt x="1198483" y="-10102"/>
                    <a:pt x="1317876" y="97899"/>
                    <a:pt x="1312074" y="212473"/>
                  </a:cubicBezTo>
                  <a:cubicBezTo>
                    <a:pt x="1292843" y="376287"/>
                    <a:pt x="1315020" y="483770"/>
                    <a:pt x="1312074" y="620408"/>
                  </a:cubicBezTo>
                  <a:cubicBezTo>
                    <a:pt x="1309128" y="757046"/>
                    <a:pt x="1320735" y="859131"/>
                    <a:pt x="1312074" y="1062337"/>
                  </a:cubicBezTo>
                  <a:cubicBezTo>
                    <a:pt x="1309515" y="1155277"/>
                    <a:pt x="1209030" y="1285812"/>
                    <a:pt x="1099601" y="1274810"/>
                  </a:cubicBezTo>
                  <a:cubicBezTo>
                    <a:pt x="1001735" y="1265700"/>
                    <a:pt x="852078" y="1260710"/>
                    <a:pt x="673780" y="1274810"/>
                  </a:cubicBezTo>
                  <a:cubicBezTo>
                    <a:pt x="495482" y="1288910"/>
                    <a:pt x="361659" y="1279920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81E24BD-4DF4-EE43-8EBC-B0804E0D9653}"/>
              </a:ext>
            </a:extLst>
          </p:cNvPr>
          <p:cNvSpPr/>
          <p:nvPr/>
        </p:nvSpPr>
        <p:spPr>
          <a:xfrm>
            <a:off x="8245288" y="1555633"/>
            <a:ext cx="1312073" cy="1274811"/>
          </a:xfrm>
          <a:custGeom>
            <a:avLst/>
            <a:gdLst>
              <a:gd name="connsiteX0" fmla="*/ 0 w 1312073"/>
              <a:gd name="connsiteY0" fmla="*/ 212473 h 1274811"/>
              <a:gd name="connsiteX1" fmla="*/ 212473 w 1312073"/>
              <a:gd name="connsiteY1" fmla="*/ 0 h 1274811"/>
              <a:gd name="connsiteX2" fmla="*/ 664908 w 1312073"/>
              <a:gd name="connsiteY2" fmla="*/ 0 h 1274811"/>
              <a:gd name="connsiteX3" fmla="*/ 1099600 w 1312073"/>
              <a:gd name="connsiteY3" fmla="*/ 0 h 1274811"/>
              <a:gd name="connsiteX4" fmla="*/ 1312073 w 1312073"/>
              <a:gd name="connsiteY4" fmla="*/ 212473 h 1274811"/>
              <a:gd name="connsiteX5" fmla="*/ 1312073 w 1312073"/>
              <a:gd name="connsiteY5" fmla="*/ 620408 h 1274811"/>
              <a:gd name="connsiteX6" fmla="*/ 1312073 w 1312073"/>
              <a:gd name="connsiteY6" fmla="*/ 1062338 h 1274811"/>
              <a:gd name="connsiteX7" fmla="*/ 1099600 w 1312073"/>
              <a:gd name="connsiteY7" fmla="*/ 1274811 h 1274811"/>
              <a:gd name="connsiteX8" fmla="*/ 647165 w 1312073"/>
              <a:gd name="connsiteY8" fmla="*/ 1274811 h 1274811"/>
              <a:gd name="connsiteX9" fmla="*/ 212473 w 1312073"/>
              <a:gd name="connsiteY9" fmla="*/ 1274811 h 1274811"/>
              <a:gd name="connsiteX10" fmla="*/ 0 w 1312073"/>
              <a:gd name="connsiteY10" fmla="*/ 1062338 h 1274811"/>
              <a:gd name="connsiteX11" fmla="*/ 0 w 1312073"/>
              <a:gd name="connsiteY11" fmla="*/ 628907 h 1274811"/>
              <a:gd name="connsiteX12" fmla="*/ 0 w 1312073"/>
              <a:gd name="connsiteY12" fmla="*/ 212473 h 127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2073" h="1274811" fill="none" extrusionOk="0">
                <a:moveTo>
                  <a:pt x="0" y="212473"/>
                </a:moveTo>
                <a:cubicBezTo>
                  <a:pt x="-11616" y="97034"/>
                  <a:pt x="86841" y="-5717"/>
                  <a:pt x="212473" y="0"/>
                </a:cubicBezTo>
                <a:cubicBezTo>
                  <a:pt x="406639" y="-13471"/>
                  <a:pt x="463445" y="-9"/>
                  <a:pt x="664908" y="0"/>
                </a:cubicBezTo>
                <a:cubicBezTo>
                  <a:pt x="866371" y="9"/>
                  <a:pt x="902078" y="8347"/>
                  <a:pt x="1099600" y="0"/>
                </a:cubicBezTo>
                <a:cubicBezTo>
                  <a:pt x="1214723" y="3975"/>
                  <a:pt x="1316375" y="98324"/>
                  <a:pt x="1312073" y="212473"/>
                </a:cubicBezTo>
                <a:cubicBezTo>
                  <a:pt x="1302837" y="322577"/>
                  <a:pt x="1293466" y="508487"/>
                  <a:pt x="1312073" y="620408"/>
                </a:cubicBezTo>
                <a:cubicBezTo>
                  <a:pt x="1330680" y="732330"/>
                  <a:pt x="1330436" y="958165"/>
                  <a:pt x="1312073" y="1062338"/>
                </a:cubicBezTo>
                <a:cubicBezTo>
                  <a:pt x="1315025" y="1185530"/>
                  <a:pt x="1213837" y="1276450"/>
                  <a:pt x="1099600" y="1274811"/>
                </a:cubicBezTo>
                <a:cubicBezTo>
                  <a:pt x="884800" y="1287421"/>
                  <a:pt x="757377" y="1294038"/>
                  <a:pt x="647165" y="1274811"/>
                </a:cubicBezTo>
                <a:cubicBezTo>
                  <a:pt x="536953" y="1255584"/>
                  <a:pt x="343770" y="1286738"/>
                  <a:pt x="212473" y="1274811"/>
                </a:cubicBezTo>
                <a:cubicBezTo>
                  <a:pt x="83287" y="1298579"/>
                  <a:pt x="-2926" y="1175802"/>
                  <a:pt x="0" y="1062338"/>
                </a:cubicBezTo>
                <a:cubicBezTo>
                  <a:pt x="-6549" y="963070"/>
                  <a:pt x="-473" y="832885"/>
                  <a:pt x="0" y="628907"/>
                </a:cubicBezTo>
                <a:cubicBezTo>
                  <a:pt x="473" y="424929"/>
                  <a:pt x="17534" y="398183"/>
                  <a:pt x="0" y="212473"/>
                </a:cubicBezTo>
                <a:close/>
              </a:path>
              <a:path w="1312073" h="1274811" stroke="0" extrusionOk="0">
                <a:moveTo>
                  <a:pt x="0" y="212473"/>
                </a:moveTo>
                <a:cubicBezTo>
                  <a:pt x="-4860" y="92129"/>
                  <a:pt x="84562" y="3965"/>
                  <a:pt x="212473" y="0"/>
                </a:cubicBezTo>
                <a:cubicBezTo>
                  <a:pt x="434754" y="22666"/>
                  <a:pt x="536161" y="-636"/>
                  <a:pt x="673779" y="0"/>
                </a:cubicBezTo>
                <a:cubicBezTo>
                  <a:pt x="811397" y="636"/>
                  <a:pt x="962613" y="10110"/>
                  <a:pt x="1099600" y="0"/>
                </a:cubicBezTo>
                <a:cubicBezTo>
                  <a:pt x="1198482" y="-10102"/>
                  <a:pt x="1317875" y="97899"/>
                  <a:pt x="1312073" y="212473"/>
                </a:cubicBezTo>
                <a:cubicBezTo>
                  <a:pt x="1292842" y="376287"/>
                  <a:pt x="1315019" y="483770"/>
                  <a:pt x="1312073" y="620408"/>
                </a:cubicBezTo>
                <a:cubicBezTo>
                  <a:pt x="1309127" y="757046"/>
                  <a:pt x="1327418" y="856440"/>
                  <a:pt x="1312073" y="1062338"/>
                </a:cubicBezTo>
                <a:cubicBezTo>
                  <a:pt x="1309514" y="1155278"/>
                  <a:pt x="1209029" y="1285813"/>
                  <a:pt x="1099600" y="1274811"/>
                </a:cubicBezTo>
                <a:cubicBezTo>
                  <a:pt x="1001734" y="1265701"/>
                  <a:pt x="852077" y="1260711"/>
                  <a:pt x="673779" y="1274811"/>
                </a:cubicBezTo>
                <a:cubicBezTo>
                  <a:pt x="495481" y="1288911"/>
                  <a:pt x="359758" y="1273506"/>
                  <a:pt x="212473" y="1274811"/>
                </a:cubicBezTo>
                <a:cubicBezTo>
                  <a:pt x="106969" y="1292439"/>
                  <a:pt x="342" y="1183230"/>
                  <a:pt x="0" y="1062338"/>
                </a:cubicBezTo>
                <a:cubicBezTo>
                  <a:pt x="7845" y="892364"/>
                  <a:pt x="-14833" y="854807"/>
                  <a:pt x="0" y="662901"/>
                </a:cubicBezTo>
                <a:cubicBezTo>
                  <a:pt x="14833" y="470995"/>
                  <a:pt x="15721" y="378704"/>
                  <a:pt x="0" y="212473"/>
                </a:cubicBezTo>
                <a:close/>
              </a:path>
            </a:pathLst>
          </a:custGeom>
          <a:solidFill>
            <a:srgbClr val="E7F3F9"/>
          </a:solidFill>
          <a:ln w="47625">
            <a:solidFill>
              <a:srgbClr val="E7F3F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63" dirty="0">
              <a:solidFill>
                <a:srgbClr val="088AC1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3FFCF41-A329-144A-8909-FBC9E4809406}"/>
              </a:ext>
            </a:extLst>
          </p:cNvPr>
          <p:cNvSpPr/>
          <p:nvPr/>
        </p:nvSpPr>
        <p:spPr>
          <a:xfrm>
            <a:off x="331862" y="3479898"/>
            <a:ext cx="9326489" cy="1658057"/>
          </a:xfrm>
          <a:custGeom>
            <a:avLst/>
            <a:gdLst>
              <a:gd name="connsiteX0" fmla="*/ 0 w 9326489"/>
              <a:gd name="connsiteY0" fmla="*/ 276348 h 1658057"/>
              <a:gd name="connsiteX1" fmla="*/ 276348 w 9326489"/>
              <a:gd name="connsiteY1" fmla="*/ 0 h 1658057"/>
              <a:gd name="connsiteX2" fmla="*/ 775779 w 9326489"/>
              <a:gd name="connsiteY2" fmla="*/ 0 h 1658057"/>
              <a:gd name="connsiteX3" fmla="*/ 1362949 w 9326489"/>
              <a:gd name="connsiteY3" fmla="*/ 0 h 1658057"/>
              <a:gd name="connsiteX4" fmla="*/ 2037856 w 9326489"/>
              <a:gd name="connsiteY4" fmla="*/ 0 h 1658057"/>
              <a:gd name="connsiteX5" fmla="*/ 2537287 w 9326489"/>
              <a:gd name="connsiteY5" fmla="*/ 0 h 1658057"/>
              <a:gd name="connsiteX6" fmla="*/ 3387670 w 9326489"/>
              <a:gd name="connsiteY6" fmla="*/ 0 h 1658057"/>
              <a:gd name="connsiteX7" fmla="*/ 4062577 w 9326489"/>
              <a:gd name="connsiteY7" fmla="*/ 0 h 1658057"/>
              <a:gd name="connsiteX8" fmla="*/ 4912960 w 9326489"/>
              <a:gd name="connsiteY8" fmla="*/ 0 h 1658057"/>
              <a:gd name="connsiteX9" fmla="*/ 5675605 w 9326489"/>
              <a:gd name="connsiteY9" fmla="*/ 0 h 1658057"/>
              <a:gd name="connsiteX10" fmla="*/ 6262774 w 9326489"/>
              <a:gd name="connsiteY10" fmla="*/ 0 h 1658057"/>
              <a:gd name="connsiteX11" fmla="*/ 7025420 w 9326489"/>
              <a:gd name="connsiteY11" fmla="*/ 0 h 1658057"/>
              <a:gd name="connsiteX12" fmla="*/ 7524851 w 9326489"/>
              <a:gd name="connsiteY12" fmla="*/ 0 h 1658057"/>
              <a:gd name="connsiteX13" fmla="*/ 8199758 w 9326489"/>
              <a:gd name="connsiteY13" fmla="*/ 0 h 1658057"/>
              <a:gd name="connsiteX14" fmla="*/ 9050141 w 9326489"/>
              <a:gd name="connsiteY14" fmla="*/ 0 h 1658057"/>
              <a:gd name="connsiteX15" fmla="*/ 9326489 w 9326489"/>
              <a:gd name="connsiteY15" fmla="*/ 276348 h 1658057"/>
              <a:gd name="connsiteX16" fmla="*/ 9326489 w 9326489"/>
              <a:gd name="connsiteY16" fmla="*/ 840082 h 1658057"/>
              <a:gd name="connsiteX17" fmla="*/ 9326489 w 9326489"/>
              <a:gd name="connsiteY17" fmla="*/ 1381709 h 1658057"/>
              <a:gd name="connsiteX18" fmla="*/ 9050141 w 9326489"/>
              <a:gd name="connsiteY18" fmla="*/ 1658057 h 1658057"/>
              <a:gd name="connsiteX19" fmla="*/ 8375234 w 9326489"/>
              <a:gd name="connsiteY19" fmla="*/ 1658057 h 1658057"/>
              <a:gd name="connsiteX20" fmla="*/ 7524851 w 9326489"/>
              <a:gd name="connsiteY20" fmla="*/ 1658057 h 1658057"/>
              <a:gd name="connsiteX21" fmla="*/ 6762206 w 9326489"/>
              <a:gd name="connsiteY21" fmla="*/ 1658057 h 1658057"/>
              <a:gd name="connsiteX22" fmla="*/ 5911823 w 9326489"/>
              <a:gd name="connsiteY22" fmla="*/ 1658057 h 1658057"/>
              <a:gd name="connsiteX23" fmla="*/ 5149178 w 9326489"/>
              <a:gd name="connsiteY23" fmla="*/ 1658057 h 1658057"/>
              <a:gd name="connsiteX24" fmla="*/ 4649746 w 9326489"/>
              <a:gd name="connsiteY24" fmla="*/ 1658057 h 1658057"/>
              <a:gd name="connsiteX25" fmla="*/ 3887101 w 9326489"/>
              <a:gd name="connsiteY25" fmla="*/ 1658057 h 1658057"/>
              <a:gd name="connsiteX26" fmla="*/ 3299932 w 9326489"/>
              <a:gd name="connsiteY26" fmla="*/ 1658057 h 1658057"/>
              <a:gd name="connsiteX27" fmla="*/ 2800501 w 9326489"/>
              <a:gd name="connsiteY27" fmla="*/ 1658057 h 1658057"/>
              <a:gd name="connsiteX28" fmla="*/ 2388807 w 9326489"/>
              <a:gd name="connsiteY28" fmla="*/ 1658057 h 1658057"/>
              <a:gd name="connsiteX29" fmla="*/ 1889376 w 9326489"/>
              <a:gd name="connsiteY29" fmla="*/ 1658057 h 1658057"/>
              <a:gd name="connsiteX30" fmla="*/ 1389945 w 9326489"/>
              <a:gd name="connsiteY30" fmla="*/ 1658057 h 1658057"/>
              <a:gd name="connsiteX31" fmla="*/ 276348 w 9326489"/>
              <a:gd name="connsiteY31" fmla="*/ 1658057 h 1658057"/>
              <a:gd name="connsiteX32" fmla="*/ 0 w 9326489"/>
              <a:gd name="connsiteY32" fmla="*/ 1381709 h 1658057"/>
              <a:gd name="connsiteX33" fmla="*/ 0 w 9326489"/>
              <a:gd name="connsiteY33" fmla="*/ 862189 h 1658057"/>
              <a:gd name="connsiteX34" fmla="*/ 0 w 9326489"/>
              <a:gd name="connsiteY34" fmla="*/ 276348 h 165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26489" h="1658057" fill="none" extrusionOk="0">
                <a:moveTo>
                  <a:pt x="0" y="276348"/>
                </a:moveTo>
                <a:cubicBezTo>
                  <a:pt x="9091" y="121319"/>
                  <a:pt x="118801" y="34109"/>
                  <a:pt x="276348" y="0"/>
                </a:cubicBezTo>
                <a:cubicBezTo>
                  <a:pt x="378633" y="-6406"/>
                  <a:pt x="642241" y="21585"/>
                  <a:pt x="775779" y="0"/>
                </a:cubicBezTo>
                <a:cubicBezTo>
                  <a:pt x="909317" y="-21585"/>
                  <a:pt x="1221752" y="-28126"/>
                  <a:pt x="1362949" y="0"/>
                </a:cubicBezTo>
                <a:cubicBezTo>
                  <a:pt x="1504146" y="28126"/>
                  <a:pt x="1876629" y="5779"/>
                  <a:pt x="2037856" y="0"/>
                </a:cubicBezTo>
                <a:cubicBezTo>
                  <a:pt x="2199083" y="-5779"/>
                  <a:pt x="2314248" y="10723"/>
                  <a:pt x="2537287" y="0"/>
                </a:cubicBezTo>
                <a:cubicBezTo>
                  <a:pt x="2760326" y="-10723"/>
                  <a:pt x="3098093" y="29570"/>
                  <a:pt x="3387670" y="0"/>
                </a:cubicBezTo>
                <a:cubicBezTo>
                  <a:pt x="3677247" y="-29570"/>
                  <a:pt x="3743991" y="18475"/>
                  <a:pt x="4062577" y="0"/>
                </a:cubicBezTo>
                <a:cubicBezTo>
                  <a:pt x="4381163" y="-18475"/>
                  <a:pt x="4540737" y="-3976"/>
                  <a:pt x="4912960" y="0"/>
                </a:cubicBezTo>
                <a:cubicBezTo>
                  <a:pt x="5285183" y="3976"/>
                  <a:pt x="5491666" y="25264"/>
                  <a:pt x="5675605" y="0"/>
                </a:cubicBezTo>
                <a:cubicBezTo>
                  <a:pt x="5859545" y="-25264"/>
                  <a:pt x="6033792" y="-25299"/>
                  <a:pt x="6262774" y="0"/>
                </a:cubicBezTo>
                <a:cubicBezTo>
                  <a:pt x="6491756" y="25299"/>
                  <a:pt x="6696593" y="10650"/>
                  <a:pt x="7025420" y="0"/>
                </a:cubicBezTo>
                <a:cubicBezTo>
                  <a:pt x="7354247" y="-10650"/>
                  <a:pt x="7319322" y="-13190"/>
                  <a:pt x="7524851" y="0"/>
                </a:cubicBezTo>
                <a:cubicBezTo>
                  <a:pt x="7730380" y="13190"/>
                  <a:pt x="7933421" y="23830"/>
                  <a:pt x="8199758" y="0"/>
                </a:cubicBezTo>
                <a:cubicBezTo>
                  <a:pt x="8466095" y="-23830"/>
                  <a:pt x="8796129" y="-32668"/>
                  <a:pt x="9050141" y="0"/>
                </a:cubicBezTo>
                <a:cubicBezTo>
                  <a:pt x="9205978" y="-5004"/>
                  <a:pt x="9331492" y="119788"/>
                  <a:pt x="9326489" y="276348"/>
                </a:cubicBezTo>
                <a:cubicBezTo>
                  <a:pt x="9302215" y="481559"/>
                  <a:pt x="9311431" y="620824"/>
                  <a:pt x="9326489" y="840082"/>
                </a:cubicBezTo>
                <a:cubicBezTo>
                  <a:pt x="9341547" y="1059340"/>
                  <a:pt x="9342551" y="1154223"/>
                  <a:pt x="9326489" y="1381709"/>
                </a:cubicBezTo>
                <a:cubicBezTo>
                  <a:pt x="9318932" y="1526234"/>
                  <a:pt x="9219728" y="1671716"/>
                  <a:pt x="9050141" y="1658057"/>
                </a:cubicBezTo>
                <a:cubicBezTo>
                  <a:pt x="8740600" y="1657599"/>
                  <a:pt x="8630652" y="1631481"/>
                  <a:pt x="8375234" y="1658057"/>
                </a:cubicBezTo>
                <a:cubicBezTo>
                  <a:pt x="8119816" y="1684633"/>
                  <a:pt x="7929150" y="1625916"/>
                  <a:pt x="7524851" y="1658057"/>
                </a:cubicBezTo>
                <a:cubicBezTo>
                  <a:pt x="7120552" y="1690198"/>
                  <a:pt x="7066660" y="1691431"/>
                  <a:pt x="6762206" y="1658057"/>
                </a:cubicBezTo>
                <a:cubicBezTo>
                  <a:pt x="6457752" y="1624683"/>
                  <a:pt x="6210288" y="1699760"/>
                  <a:pt x="5911823" y="1658057"/>
                </a:cubicBezTo>
                <a:cubicBezTo>
                  <a:pt x="5613358" y="1616354"/>
                  <a:pt x="5435413" y="1651673"/>
                  <a:pt x="5149178" y="1658057"/>
                </a:cubicBezTo>
                <a:cubicBezTo>
                  <a:pt x="4862943" y="1664441"/>
                  <a:pt x="4803062" y="1650674"/>
                  <a:pt x="4649746" y="1658057"/>
                </a:cubicBezTo>
                <a:cubicBezTo>
                  <a:pt x="4496430" y="1665440"/>
                  <a:pt x="4058557" y="1668172"/>
                  <a:pt x="3887101" y="1658057"/>
                </a:cubicBezTo>
                <a:cubicBezTo>
                  <a:pt x="3715645" y="1647942"/>
                  <a:pt x="3463774" y="1658547"/>
                  <a:pt x="3299932" y="1658057"/>
                </a:cubicBezTo>
                <a:cubicBezTo>
                  <a:pt x="3136090" y="1657567"/>
                  <a:pt x="2963654" y="1656714"/>
                  <a:pt x="2800501" y="1658057"/>
                </a:cubicBezTo>
                <a:cubicBezTo>
                  <a:pt x="2637348" y="1659400"/>
                  <a:pt x="2488910" y="1675643"/>
                  <a:pt x="2388807" y="1658057"/>
                </a:cubicBezTo>
                <a:cubicBezTo>
                  <a:pt x="2288704" y="1640471"/>
                  <a:pt x="2002158" y="1638136"/>
                  <a:pt x="1889376" y="1658057"/>
                </a:cubicBezTo>
                <a:cubicBezTo>
                  <a:pt x="1776594" y="1677978"/>
                  <a:pt x="1524033" y="1649080"/>
                  <a:pt x="1389945" y="1658057"/>
                </a:cubicBezTo>
                <a:cubicBezTo>
                  <a:pt x="1255857" y="1667034"/>
                  <a:pt x="797155" y="1640188"/>
                  <a:pt x="276348" y="1658057"/>
                </a:cubicBezTo>
                <a:cubicBezTo>
                  <a:pt x="109502" y="1635181"/>
                  <a:pt x="-5031" y="1533997"/>
                  <a:pt x="0" y="1381709"/>
                </a:cubicBezTo>
                <a:cubicBezTo>
                  <a:pt x="21163" y="1201500"/>
                  <a:pt x="25637" y="1104262"/>
                  <a:pt x="0" y="862189"/>
                </a:cubicBezTo>
                <a:cubicBezTo>
                  <a:pt x="-25637" y="620116"/>
                  <a:pt x="16893" y="564887"/>
                  <a:pt x="0" y="276348"/>
                </a:cubicBezTo>
                <a:close/>
              </a:path>
              <a:path w="9326489" h="1658057" stroke="0" extrusionOk="0">
                <a:moveTo>
                  <a:pt x="0" y="276348"/>
                </a:moveTo>
                <a:cubicBezTo>
                  <a:pt x="-7889" y="118859"/>
                  <a:pt x="90698" y="12396"/>
                  <a:pt x="276348" y="0"/>
                </a:cubicBezTo>
                <a:cubicBezTo>
                  <a:pt x="681283" y="-20588"/>
                  <a:pt x="741372" y="-13057"/>
                  <a:pt x="1126731" y="0"/>
                </a:cubicBezTo>
                <a:cubicBezTo>
                  <a:pt x="1512090" y="13057"/>
                  <a:pt x="1585174" y="-24718"/>
                  <a:pt x="1713900" y="0"/>
                </a:cubicBezTo>
                <a:cubicBezTo>
                  <a:pt x="1842626" y="24718"/>
                  <a:pt x="2015456" y="20484"/>
                  <a:pt x="2213332" y="0"/>
                </a:cubicBezTo>
                <a:cubicBezTo>
                  <a:pt x="2411208" y="-20484"/>
                  <a:pt x="2684954" y="-24911"/>
                  <a:pt x="2975977" y="0"/>
                </a:cubicBezTo>
                <a:cubicBezTo>
                  <a:pt x="3267000" y="24911"/>
                  <a:pt x="3359650" y="15703"/>
                  <a:pt x="3563146" y="0"/>
                </a:cubicBezTo>
                <a:cubicBezTo>
                  <a:pt x="3766642" y="-15703"/>
                  <a:pt x="4160839" y="-25191"/>
                  <a:pt x="4413529" y="0"/>
                </a:cubicBezTo>
                <a:cubicBezTo>
                  <a:pt x="4666219" y="25191"/>
                  <a:pt x="4783561" y="8805"/>
                  <a:pt x="4912960" y="0"/>
                </a:cubicBezTo>
                <a:cubicBezTo>
                  <a:pt x="5042359" y="-8805"/>
                  <a:pt x="5397355" y="1791"/>
                  <a:pt x="5763343" y="0"/>
                </a:cubicBezTo>
                <a:cubicBezTo>
                  <a:pt x="6129331" y="-1791"/>
                  <a:pt x="6020586" y="19610"/>
                  <a:pt x="6175037" y="0"/>
                </a:cubicBezTo>
                <a:cubicBezTo>
                  <a:pt x="6329488" y="-19610"/>
                  <a:pt x="6541643" y="21842"/>
                  <a:pt x="6849944" y="0"/>
                </a:cubicBezTo>
                <a:cubicBezTo>
                  <a:pt x="7158245" y="-21842"/>
                  <a:pt x="7385714" y="-16228"/>
                  <a:pt x="7524851" y="0"/>
                </a:cubicBezTo>
                <a:cubicBezTo>
                  <a:pt x="7663988" y="16228"/>
                  <a:pt x="7950554" y="-24195"/>
                  <a:pt x="8112020" y="0"/>
                </a:cubicBezTo>
                <a:cubicBezTo>
                  <a:pt x="8273486" y="24195"/>
                  <a:pt x="8764196" y="-30697"/>
                  <a:pt x="9050141" y="0"/>
                </a:cubicBezTo>
                <a:cubicBezTo>
                  <a:pt x="9221368" y="-23096"/>
                  <a:pt x="9304483" y="115218"/>
                  <a:pt x="9326489" y="276348"/>
                </a:cubicBezTo>
                <a:cubicBezTo>
                  <a:pt x="9312940" y="453877"/>
                  <a:pt x="9318668" y="633420"/>
                  <a:pt x="9326489" y="829029"/>
                </a:cubicBezTo>
                <a:cubicBezTo>
                  <a:pt x="9334310" y="1024638"/>
                  <a:pt x="9314639" y="1159434"/>
                  <a:pt x="9326489" y="1381709"/>
                </a:cubicBezTo>
                <a:cubicBezTo>
                  <a:pt x="9325357" y="1530928"/>
                  <a:pt x="9207077" y="1657181"/>
                  <a:pt x="9050141" y="1658057"/>
                </a:cubicBezTo>
                <a:cubicBezTo>
                  <a:pt x="8873328" y="1650434"/>
                  <a:pt x="8818560" y="1658592"/>
                  <a:pt x="8638448" y="1658057"/>
                </a:cubicBezTo>
                <a:cubicBezTo>
                  <a:pt x="8458336" y="1657522"/>
                  <a:pt x="8177451" y="1677331"/>
                  <a:pt x="7788065" y="1658057"/>
                </a:cubicBezTo>
                <a:cubicBezTo>
                  <a:pt x="7398679" y="1638783"/>
                  <a:pt x="7348303" y="1642029"/>
                  <a:pt x="7113157" y="1658057"/>
                </a:cubicBezTo>
                <a:cubicBezTo>
                  <a:pt x="6878011" y="1674085"/>
                  <a:pt x="6784971" y="1651019"/>
                  <a:pt x="6613726" y="1658057"/>
                </a:cubicBezTo>
                <a:cubicBezTo>
                  <a:pt x="6442481" y="1665095"/>
                  <a:pt x="6134974" y="1682876"/>
                  <a:pt x="5938819" y="1658057"/>
                </a:cubicBezTo>
                <a:cubicBezTo>
                  <a:pt x="5742664" y="1633238"/>
                  <a:pt x="5615695" y="1665186"/>
                  <a:pt x="5527126" y="1658057"/>
                </a:cubicBezTo>
                <a:cubicBezTo>
                  <a:pt x="5438557" y="1650928"/>
                  <a:pt x="5243464" y="1648421"/>
                  <a:pt x="5115432" y="1658057"/>
                </a:cubicBezTo>
                <a:cubicBezTo>
                  <a:pt x="4987400" y="1667693"/>
                  <a:pt x="4678330" y="1677702"/>
                  <a:pt x="4440525" y="1658057"/>
                </a:cubicBezTo>
                <a:cubicBezTo>
                  <a:pt x="4202720" y="1638412"/>
                  <a:pt x="4101274" y="1641624"/>
                  <a:pt x="3941094" y="1658057"/>
                </a:cubicBezTo>
                <a:cubicBezTo>
                  <a:pt x="3780914" y="1674490"/>
                  <a:pt x="3488052" y="1668829"/>
                  <a:pt x="3178449" y="1658057"/>
                </a:cubicBezTo>
                <a:cubicBezTo>
                  <a:pt x="2868847" y="1647285"/>
                  <a:pt x="2921258" y="1653922"/>
                  <a:pt x="2679017" y="1658057"/>
                </a:cubicBezTo>
                <a:cubicBezTo>
                  <a:pt x="2436776" y="1662192"/>
                  <a:pt x="2237887" y="1684113"/>
                  <a:pt x="1916372" y="1658057"/>
                </a:cubicBezTo>
                <a:cubicBezTo>
                  <a:pt x="1594857" y="1632001"/>
                  <a:pt x="1668785" y="1653467"/>
                  <a:pt x="1504679" y="1658057"/>
                </a:cubicBezTo>
                <a:cubicBezTo>
                  <a:pt x="1340573" y="1662647"/>
                  <a:pt x="623131" y="1599776"/>
                  <a:pt x="276348" y="1658057"/>
                </a:cubicBezTo>
                <a:cubicBezTo>
                  <a:pt x="128647" y="1662621"/>
                  <a:pt x="32052" y="1515168"/>
                  <a:pt x="0" y="1381709"/>
                </a:cubicBezTo>
                <a:cubicBezTo>
                  <a:pt x="24777" y="1258673"/>
                  <a:pt x="1926" y="964545"/>
                  <a:pt x="0" y="829029"/>
                </a:cubicBezTo>
                <a:cubicBezTo>
                  <a:pt x="-1926" y="693513"/>
                  <a:pt x="16973" y="542946"/>
                  <a:pt x="0" y="276348"/>
                </a:cubicBezTo>
                <a:close/>
              </a:path>
            </a:pathLst>
          </a:custGeom>
          <a:solidFill>
            <a:srgbClr val="E7F3F9"/>
          </a:solidFill>
          <a:ln w="47625">
            <a:solidFill>
              <a:srgbClr val="E7F3F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63" dirty="0">
              <a:solidFill>
                <a:srgbClr val="088AC1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C982399-2AF4-8B40-B6B8-5ED0A183FA29}"/>
              </a:ext>
            </a:extLst>
          </p:cNvPr>
          <p:cNvSpPr txBox="1">
            <a:spLocks/>
          </p:cNvSpPr>
          <p:nvPr/>
        </p:nvSpPr>
        <p:spPr>
          <a:xfrm>
            <a:off x="1288555" y="867021"/>
            <a:ext cx="7328892" cy="498978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>
                <a:solidFill>
                  <a:srgbClr val="088AC1"/>
                </a:solidFill>
                <a:latin typeface="Balsamiq Sans" panose="02000603000000000000" pitchFamily="2" charset="77"/>
              </a:rPr>
              <a:t>Multiplication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181DA25-A71D-264A-8CEE-96D4F4266B79}"/>
              </a:ext>
            </a:extLst>
          </p:cNvPr>
          <p:cNvSpPr txBox="1">
            <a:spLocks/>
          </p:cNvSpPr>
          <p:nvPr/>
        </p:nvSpPr>
        <p:spPr>
          <a:xfrm>
            <a:off x="7102206" y="1830258"/>
            <a:ext cx="1428750" cy="725561"/>
          </a:xfrm>
          <a:prstGeom prst="rect">
            <a:avLst/>
          </a:prstGeom>
        </p:spPr>
        <p:txBody>
          <a:bodyPr vert="horz" lIns="74295" tIns="37148" rIns="74295" bIns="37148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363" dirty="0">
                <a:solidFill>
                  <a:srgbClr val="088AC1"/>
                </a:solidFill>
                <a:latin typeface="Balsamiq Sans" panose="02000603000000000000" pitchFamily="2" charset="77"/>
              </a:rPr>
              <a:t>=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9BBF79A8-ADB2-CB40-A482-9330F61DAE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5" y="3620227"/>
            <a:ext cx="436483" cy="478790"/>
          </a:xfrm>
          <a:prstGeom prst="rect">
            <a:avLst/>
          </a:prstGeom>
        </p:spPr>
      </p:pic>
      <p:sp>
        <p:nvSpPr>
          <p:cNvPr id="36" name="Text Box 86">
            <a:extLst>
              <a:ext uri="{FF2B5EF4-FFF2-40B4-BE49-F238E27FC236}">
                <a16:creationId xmlns:a16="http://schemas.microsoft.com/office/drawing/2014/main" id="{1F81D119-BC51-324F-8492-4EB8311E386F}"/>
              </a:ext>
            </a:extLst>
          </p:cNvPr>
          <p:cNvSpPr txBox="1"/>
          <p:nvPr/>
        </p:nvSpPr>
        <p:spPr>
          <a:xfrm>
            <a:off x="885600" y="3756851"/>
            <a:ext cx="1227415" cy="28273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300" b="1" dirty="0">
                <a:solidFill>
                  <a:srgbClr val="088AC1"/>
                </a:solidFill>
                <a:latin typeface="Arvo" panose="02000000000000000000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Work it 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9F2FE0-A886-604F-9303-9BBDF744969A}"/>
              </a:ext>
            </a:extLst>
          </p:cNvPr>
          <p:cNvGrpSpPr/>
          <p:nvPr/>
        </p:nvGrpSpPr>
        <p:grpSpPr>
          <a:xfrm>
            <a:off x="6075801" y="1556052"/>
            <a:ext cx="1312072" cy="1750145"/>
            <a:chOff x="1502926" y="1131069"/>
            <a:chExt cx="1526162" cy="20075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2AAF97-97BA-D54B-B0ED-B32D77768C60}"/>
                </a:ext>
              </a:extLst>
            </p:cNvPr>
            <p:cNvSpPr txBox="1"/>
            <p:nvPr/>
          </p:nvSpPr>
          <p:spPr>
            <a:xfrm>
              <a:off x="1573349" y="2774448"/>
              <a:ext cx="1443546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4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th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 Number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00ECFE8-0238-ED4D-A70D-FA336D9C1141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2"/>
                <a:gd name="connsiteY0" fmla="*/ 212473 h 1274810"/>
                <a:gd name="connsiteX1" fmla="*/ 212473 w 1312072"/>
                <a:gd name="connsiteY1" fmla="*/ 0 h 1274810"/>
                <a:gd name="connsiteX2" fmla="*/ 664907 w 1312072"/>
                <a:gd name="connsiteY2" fmla="*/ 0 h 1274810"/>
                <a:gd name="connsiteX3" fmla="*/ 1099599 w 1312072"/>
                <a:gd name="connsiteY3" fmla="*/ 0 h 1274810"/>
                <a:gd name="connsiteX4" fmla="*/ 1312072 w 1312072"/>
                <a:gd name="connsiteY4" fmla="*/ 212473 h 1274810"/>
                <a:gd name="connsiteX5" fmla="*/ 1312072 w 1312072"/>
                <a:gd name="connsiteY5" fmla="*/ 620408 h 1274810"/>
                <a:gd name="connsiteX6" fmla="*/ 1312072 w 1312072"/>
                <a:gd name="connsiteY6" fmla="*/ 1062337 h 1274810"/>
                <a:gd name="connsiteX7" fmla="*/ 1099599 w 1312072"/>
                <a:gd name="connsiteY7" fmla="*/ 1274810 h 1274810"/>
                <a:gd name="connsiteX8" fmla="*/ 647165 w 1312072"/>
                <a:gd name="connsiteY8" fmla="*/ 1274810 h 1274810"/>
                <a:gd name="connsiteX9" fmla="*/ 212473 w 1312072"/>
                <a:gd name="connsiteY9" fmla="*/ 1274810 h 1274810"/>
                <a:gd name="connsiteX10" fmla="*/ 0 w 1312072"/>
                <a:gd name="connsiteY10" fmla="*/ 1062337 h 1274810"/>
                <a:gd name="connsiteX11" fmla="*/ 0 w 1312072"/>
                <a:gd name="connsiteY11" fmla="*/ 628906 h 1274810"/>
                <a:gd name="connsiteX12" fmla="*/ 0 w 1312072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2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15248" y="-12036"/>
                    <a:pt x="466048" y="3005"/>
                    <a:pt x="664907" y="0"/>
                  </a:cubicBezTo>
                  <a:cubicBezTo>
                    <a:pt x="863766" y="-3005"/>
                    <a:pt x="902077" y="8347"/>
                    <a:pt x="1099599" y="0"/>
                  </a:cubicBezTo>
                  <a:cubicBezTo>
                    <a:pt x="1214722" y="3975"/>
                    <a:pt x="1316374" y="98324"/>
                    <a:pt x="1312072" y="212473"/>
                  </a:cubicBezTo>
                  <a:cubicBezTo>
                    <a:pt x="1302836" y="322577"/>
                    <a:pt x="1293465" y="508487"/>
                    <a:pt x="1312072" y="620408"/>
                  </a:cubicBezTo>
                  <a:cubicBezTo>
                    <a:pt x="1330679" y="732330"/>
                    <a:pt x="1329496" y="958697"/>
                    <a:pt x="1312072" y="1062337"/>
                  </a:cubicBezTo>
                  <a:cubicBezTo>
                    <a:pt x="1315024" y="1185529"/>
                    <a:pt x="1213836" y="1276449"/>
                    <a:pt x="1099599" y="1274810"/>
                  </a:cubicBezTo>
                  <a:cubicBezTo>
                    <a:pt x="882443" y="1281413"/>
                    <a:pt x="751574" y="1286286"/>
                    <a:pt x="647165" y="1274810"/>
                  </a:cubicBezTo>
                  <a:cubicBezTo>
                    <a:pt x="542756" y="1263334"/>
                    <a:pt x="343770" y="1286737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2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34754" y="22666"/>
                    <a:pt x="536161" y="-636"/>
                    <a:pt x="673779" y="0"/>
                  </a:cubicBezTo>
                  <a:cubicBezTo>
                    <a:pt x="811397" y="636"/>
                    <a:pt x="970585" y="12437"/>
                    <a:pt x="1099599" y="0"/>
                  </a:cubicBezTo>
                  <a:cubicBezTo>
                    <a:pt x="1198481" y="-10102"/>
                    <a:pt x="1317874" y="97899"/>
                    <a:pt x="1312072" y="212473"/>
                  </a:cubicBezTo>
                  <a:cubicBezTo>
                    <a:pt x="1292841" y="376287"/>
                    <a:pt x="1315018" y="483770"/>
                    <a:pt x="1312072" y="620408"/>
                  </a:cubicBezTo>
                  <a:cubicBezTo>
                    <a:pt x="1309126" y="757046"/>
                    <a:pt x="1320733" y="859131"/>
                    <a:pt x="1312072" y="1062337"/>
                  </a:cubicBezTo>
                  <a:cubicBezTo>
                    <a:pt x="1309513" y="1155277"/>
                    <a:pt x="1209028" y="1285812"/>
                    <a:pt x="1099599" y="1274810"/>
                  </a:cubicBezTo>
                  <a:cubicBezTo>
                    <a:pt x="999063" y="1259813"/>
                    <a:pt x="844102" y="1258404"/>
                    <a:pt x="673779" y="1274810"/>
                  </a:cubicBezTo>
                  <a:cubicBezTo>
                    <a:pt x="503456" y="1291216"/>
                    <a:pt x="359758" y="1273505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sp>
        <p:nvSpPr>
          <p:cNvPr id="42" name="Subtitle 2">
            <a:extLst>
              <a:ext uri="{FF2B5EF4-FFF2-40B4-BE49-F238E27FC236}">
                <a16:creationId xmlns:a16="http://schemas.microsoft.com/office/drawing/2014/main" id="{874A2B31-1D0C-484D-A08E-612E5766AE66}"/>
              </a:ext>
            </a:extLst>
          </p:cNvPr>
          <p:cNvSpPr txBox="1">
            <a:spLocks/>
          </p:cNvSpPr>
          <p:nvPr/>
        </p:nvSpPr>
        <p:spPr>
          <a:xfrm>
            <a:off x="4996839" y="1824299"/>
            <a:ext cx="1428750" cy="725561"/>
          </a:xfrm>
          <a:prstGeom prst="rect">
            <a:avLst/>
          </a:prstGeom>
        </p:spPr>
        <p:txBody>
          <a:bodyPr vert="horz" lIns="74295" tIns="37148" rIns="74295" bIns="37148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363" dirty="0">
                <a:solidFill>
                  <a:srgbClr val="088AC1"/>
                </a:solidFill>
                <a:latin typeface="Balsamiq Sans" panose="02000603000000000000" pitchFamily="2" charset="77"/>
              </a:rPr>
              <a:t>x</a:t>
            </a:r>
          </a:p>
        </p:txBody>
      </p:sp>
      <p:pic>
        <p:nvPicPr>
          <p:cNvPr id="19" name="Picture 18" descr="Icon&#10;&#10;Description automatically generated with medium confidence">
            <a:extLst>
              <a:ext uri="{FF2B5EF4-FFF2-40B4-BE49-F238E27FC236}">
                <a16:creationId xmlns:a16="http://schemas.microsoft.com/office/drawing/2014/main" id="{A0EA6080-4AD6-A854-5D51-22D68FB13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2698"/>
            <a:ext cx="9906000" cy="12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41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637B-C929-480E-A1B2-9D3FDCE29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196575"/>
            <a:ext cx="2628360" cy="498978"/>
          </a:xfrm>
        </p:spPr>
        <p:txBody>
          <a:bodyPr>
            <a:noAutofit/>
          </a:bodyPr>
          <a:lstStyle/>
          <a:p>
            <a: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  <a:t>Control Marker </a:t>
            </a:r>
            <a:b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</a:br>
            <a: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  <a:t>14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1218DE-B5DB-4A41-9EE7-855DE02F8C2F}"/>
              </a:ext>
            </a:extLst>
          </p:cNvPr>
          <p:cNvGrpSpPr/>
          <p:nvPr/>
        </p:nvGrpSpPr>
        <p:grpSpPr>
          <a:xfrm>
            <a:off x="2485349" y="1555634"/>
            <a:ext cx="1312073" cy="1750145"/>
            <a:chOff x="1502926" y="1131069"/>
            <a:chExt cx="1526162" cy="20075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9B027F-F8DC-E346-B06C-689C012A2756}"/>
                </a:ext>
              </a:extLst>
            </p:cNvPr>
            <p:cNvSpPr txBox="1"/>
            <p:nvPr/>
          </p:nvSpPr>
          <p:spPr>
            <a:xfrm>
              <a:off x="1573349" y="2774448"/>
              <a:ext cx="1447274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2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nd 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Number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4E38253B-EDDA-634D-B586-E758F8E1D159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3"/>
                <a:gd name="connsiteY0" fmla="*/ 212473 h 1274810"/>
                <a:gd name="connsiteX1" fmla="*/ 212473 w 1312073"/>
                <a:gd name="connsiteY1" fmla="*/ 0 h 1274810"/>
                <a:gd name="connsiteX2" fmla="*/ 664908 w 1312073"/>
                <a:gd name="connsiteY2" fmla="*/ 0 h 1274810"/>
                <a:gd name="connsiteX3" fmla="*/ 1099600 w 1312073"/>
                <a:gd name="connsiteY3" fmla="*/ 0 h 1274810"/>
                <a:gd name="connsiteX4" fmla="*/ 1312073 w 1312073"/>
                <a:gd name="connsiteY4" fmla="*/ 212473 h 1274810"/>
                <a:gd name="connsiteX5" fmla="*/ 1312073 w 1312073"/>
                <a:gd name="connsiteY5" fmla="*/ 620408 h 1274810"/>
                <a:gd name="connsiteX6" fmla="*/ 1312073 w 1312073"/>
                <a:gd name="connsiteY6" fmla="*/ 1062337 h 1274810"/>
                <a:gd name="connsiteX7" fmla="*/ 1099600 w 1312073"/>
                <a:gd name="connsiteY7" fmla="*/ 1274810 h 1274810"/>
                <a:gd name="connsiteX8" fmla="*/ 647165 w 1312073"/>
                <a:gd name="connsiteY8" fmla="*/ 1274810 h 1274810"/>
                <a:gd name="connsiteX9" fmla="*/ 212473 w 1312073"/>
                <a:gd name="connsiteY9" fmla="*/ 1274810 h 1274810"/>
                <a:gd name="connsiteX10" fmla="*/ 0 w 1312073"/>
                <a:gd name="connsiteY10" fmla="*/ 1062337 h 1274810"/>
                <a:gd name="connsiteX11" fmla="*/ 0 w 1312073"/>
                <a:gd name="connsiteY11" fmla="*/ 628906 h 1274810"/>
                <a:gd name="connsiteX12" fmla="*/ 0 w 1312073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3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06639" y="-13471"/>
                    <a:pt x="463445" y="-9"/>
                    <a:pt x="664908" y="0"/>
                  </a:cubicBezTo>
                  <a:cubicBezTo>
                    <a:pt x="866371" y="9"/>
                    <a:pt x="902078" y="8347"/>
                    <a:pt x="1099600" y="0"/>
                  </a:cubicBezTo>
                  <a:cubicBezTo>
                    <a:pt x="1214723" y="3975"/>
                    <a:pt x="1316375" y="98324"/>
                    <a:pt x="1312073" y="212473"/>
                  </a:cubicBezTo>
                  <a:cubicBezTo>
                    <a:pt x="1302837" y="322577"/>
                    <a:pt x="1293466" y="508487"/>
                    <a:pt x="1312073" y="620408"/>
                  </a:cubicBezTo>
                  <a:cubicBezTo>
                    <a:pt x="1330680" y="732330"/>
                    <a:pt x="1329497" y="958697"/>
                    <a:pt x="1312073" y="1062337"/>
                  </a:cubicBezTo>
                  <a:cubicBezTo>
                    <a:pt x="1315025" y="1185529"/>
                    <a:pt x="1213837" y="1276449"/>
                    <a:pt x="1099600" y="1274810"/>
                  </a:cubicBezTo>
                  <a:cubicBezTo>
                    <a:pt x="884800" y="1287420"/>
                    <a:pt x="757377" y="1294037"/>
                    <a:pt x="647165" y="1274810"/>
                  </a:cubicBezTo>
                  <a:cubicBezTo>
                    <a:pt x="536953" y="1255583"/>
                    <a:pt x="343770" y="1286737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3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34754" y="22666"/>
                    <a:pt x="536161" y="-636"/>
                    <a:pt x="673779" y="0"/>
                  </a:cubicBezTo>
                  <a:cubicBezTo>
                    <a:pt x="811397" y="636"/>
                    <a:pt x="962613" y="10110"/>
                    <a:pt x="1099600" y="0"/>
                  </a:cubicBezTo>
                  <a:cubicBezTo>
                    <a:pt x="1198482" y="-10102"/>
                    <a:pt x="1317875" y="97899"/>
                    <a:pt x="1312073" y="212473"/>
                  </a:cubicBezTo>
                  <a:cubicBezTo>
                    <a:pt x="1292842" y="376287"/>
                    <a:pt x="1315019" y="483770"/>
                    <a:pt x="1312073" y="620408"/>
                  </a:cubicBezTo>
                  <a:cubicBezTo>
                    <a:pt x="1309127" y="757046"/>
                    <a:pt x="1320734" y="859131"/>
                    <a:pt x="1312073" y="1062337"/>
                  </a:cubicBezTo>
                  <a:cubicBezTo>
                    <a:pt x="1309514" y="1155277"/>
                    <a:pt x="1209029" y="1285812"/>
                    <a:pt x="1099600" y="1274810"/>
                  </a:cubicBezTo>
                  <a:cubicBezTo>
                    <a:pt x="1001734" y="1265700"/>
                    <a:pt x="852077" y="1260710"/>
                    <a:pt x="673779" y="1274810"/>
                  </a:cubicBezTo>
                  <a:cubicBezTo>
                    <a:pt x="495481" y="1288910"/>
                    <a:pt x="359758" y="1273505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DF00A5-E053-2B4C-9122-CF7717CE1F58}"/>
              </a:ext>
            </a:extLst>
          </p:cNvPr>
          <p:cNvGrpSpPr/>
          <p:nvPr/>
        </p:nvGrpSpPr>
        <p:grpSpPr>
          <a:xfrm>
            <a:off x="3991716" y="1555634"/>
            <a:ext cx="1312074" cy="1750145"/>
            <a:chOff x="1502926" y="1131069"/>
            <a:chExt cx="1526162" cy="20075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BE8E5C6-16A8-C94B-8C34-51FB362B58CC}"/>
                </a:ext>
              </a:extLst>
            </p:cNvPr>
            <p:cNvSpPr txBox="1"/>
            <p:nvPr/>
          </p:nvSpPr>
          <p:spPr>
            <a:xfrm>
              <a:off x="1573349" y="2774448"/>
              <a:ext cx="1419304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3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rd 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Number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F37130BA-FC50-3845-A244-9B9FE7E2EFD8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4"/>
                <a:gd name="connsiteY0" fmla="*/ 212473 h 1274810"/>
                <a:gd name="connsiteX1" fmla="*/ 212473 w 1312074"/>
                <a:gd name="connsiteY1" fmla="*/ 0 h 1274810"/>
                <a:gd name="connsiteX2" fmla="*/ 664908 w 1312074"/>
                <a:gd name="connsiteY2" fmla="*/ 0 h 1274810"/>
                <a:gd name="connsiteX3" fmla="*/ 1099601 w 1312074"/>
                <a:gd name="connsiteY3" fmla="*/ 0 h 1274810"/>
                <a:gd name="connsiteX4" fmla="*/ 1312074 w 1312074"/>
                <a:gd name="connsiteY4" fmla="*/ 212473 h 1274810"/>
                <a:gd name="connsiteX5" fmla="*/ 1312074 w 1312074"/>
                <a:gd name="connsiteY5" fmla="*/ 620408 h 1274810"/>
                <a:gd name="connsiteX6" fmla="*/ 1312074 w 1312074"/>
                <a:gd name="connsiteY6" fmla="*/ 1062337 h 1274810"/>
                <a:gd name="connsiteX7" fmla="*/ 1099601 w 1312074"/>
                <a:gd name="connsiteY7" fmla="*/ 1274810 h 1274810"/>
                <a:gd name="connsiteX8" fmla="*/ 647166 w 1312074"/>
                <a:gd name="connsiteY8" fmla="*/ 1274810 h 1274810"/>
                <a:gd name="connsiteX9" fmla="*/ 212473 w 1312074"/>
                <a:gd name="connsiteY9" fmla="*/ 1274810 h 1274810"/>
                <a:gd name="connsiteX10" fmla="*/ 0 w 1312074"/>
                <a:gd name="connsiteY10" fmla="*/ 1062337 h 1274810"/>
                <a:gd name="connsiteX11" fmla="*/ 0 w 1312074"/>
                <a:gd name="connsiteY11" fmla="*/ 628906 h 1274810"/>
                <a:gd name="connsiteX12" fmla="*/ 0 w 1312074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4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06639" y="-13471"/>
                    <a:pt x="463445" y="-9"/>
                    <a:pt x="664908" y="0"/>
                  </a:cubicBezTo>
                  <a:cubicBezTo>
                    <a:pt x="866371" y="9"/>
                    <a:pt x="896022" y="5835"/>
                    <a:pt x="1099601" y="0"/>
                  </a:cubicBezTo>
                  <a:cubicBezTo>
                    <a:pt x="1214724" y="3975"/>
                    <a:pt x="1316376" y="98324"/>
                    <a:pt x="1312074" y="212473"/>
                  </a:cubicBezTo>
                  <a:cubicBezTo>
                    <a:pt x="1302838" y="322577"/>
                    <a:pt x="1293467" y="508487"/>
                    <a:pt x="1312074" y="620408"/>
                  </a:cubicBezTo>
                  <a:cubicBezTo>
                    <a:pt x="1330681" y="732330"/>
                    <a:pt x="1329498" y="958697"/>
                    <a:pt x="1312074" y="1062337"/>
                  </a:cubicBezTo>
                  <a:cubicBezTo>
                    <a:pt x="1315026" y="1185529"/>
                    <a:pt x="1213838" y="1276449"/>
                    <a:pt x="1099601" y="1274810"/>
                  </a:cubicBezTo>
                  <a:cubicBezTo>
                    <a:pt x="884801" y="1287420"/>
                    <a:pt x="757378" y="1294037"/>
                    <a:pt x="647166" y="1274810"/>
                  </a:cubicBezTo>
                  <a:cubicBezTo>
                    <a:pt x="536954" y="1255583"/>
                    <a:pt x="347846" y="1290363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4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29157" y="15727"/>
                    <a:pt x="529862" y="-5224"/>
                    <a:pt x="673780" y="0"/>
                  </a:cubicBezTo>
                  <a:cubicBezTo>
                    <a:pt x="817698" y="5224"/>
                    <a:pt x="962614" y="10110"/>
                    <a:pt x="1099601" y="0"/>
                  </a:cubicBezTo>
                  <a:cubicBezTo>
                    <a:pt x="1198483" y="-10102"/>
                    <a:pt x="1317876" y="97899"/>
                    <a:pt x="1312074" y="212473"/>
                  </a:cubicBezTo>
                  <a:cubicBezTo>
                    <a:pt x="1292843" y="376287"/>
                    <a:pt x="1315020" y="483770"/>
                    <a:pt x="1312074" y="620408"/>
                  </a:cubicBezTo>
                  <a:cubicBezTo>
                    <a:pt x="1309128" y="757046"/>
                    <a:pt x="1320735" y="859131"/>
                    <a:pt x="1312074" y="1062337"/>
                  </a:cubicBezTo>
                  <a:cubicBezTo>
                    <a:pt x="1309515" y="1155277"/>
                    <a:pt x="1209030" y="1285812"/>
                    <a:pt x="1099601" y="1274810"/>
                  </a:cubicBezTo>
                  <a:cubicBezTo>
                    <a:pt x="1001735" y="1265700"/>
                    <a:pt x="852078" y="1260710"/>
                    <a:pt x="673780" y="1274810"/>
                  </a:cubicBezTo>
                  <a:cubicBezTo>
                    <a:pt x="495482" y="1288910"/>
                    <a:pt x="361659" y="1279920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81E24BD-4DF4-EE43-8EBC-B0804E0D9653}"/>
              </a:ext>
            </a:extLst>
          </p:cNvPr>
          <p:cNvSpPr/>
          <p:nvPr/>
        </p:nvSpPr>
        <p:spPr>
          <a:xfrm>
            <a:off x="8245288" y="1555633"/>
            <a:ext cx="1312073" cy="1274811"/>
          </a:xfrm>
          <a:custGeom>
            <a:avLst/>
            <a:gdLst>
              <a:gd name="connsiteX0" fmla="*/ 0 w 1312073"/>
              <a:gd name="connsiteY0" fmla="*/ 212473 h 1274811"/>
              <a:gd name="connsiteX1" fmla="*/ 212473 w 1312073"/>
              <a:gd name="connsiteY1" fmla="*/ 0 h 1274811"/>
              <a:gd name="connsiteX2" fmla="*/ 664908 w 1312073"/>
              <a:gd name="connsiteY2" fmla="*/ 0 h 1274811"/>
              <a:gd name="connsiteX3" fmla="*/ 1099600 w 1312073"/>
              <a:gd name="connsiteY3" fmla="*/ 0 h 1274811"/>
              <a:gd name="connsiteX4" fmla="*/ 1312073 w 1312073"/>
              <a:gd name="connsiteY4" fmla="*/ 212473 h 1274811"/>
              <a:gd name="connsiteX5" fmla="*/ 1312073 w 1312073"/>
              <a:gd name="connsiteY5" fmla="*/ 620408 h 1274811"/>
              <a:gd name="connsiteX6" fmla="*/ 1312073 w 1312073"/>
              <a:gd name="connsiteY6" fmla="*/ 1062338 h 1274811"/>
              <a:gd name="connsiteX7" fmla="*/ 1099600 w 1312073"/>
              <a:gd name="connsiteY7" fmla="*/ 1274811 h 1274811"/>
              <a:gd name="connsiteX8" fmla="*/ 647165 w 1312073"/>
              <a:gd name="connsiteY8" fmla="*/ 1274811 h 1274811"/>
              <a:gd name="connsiteX9" fmla="*/ 212473 w 1312073"/>
              <a:gd name="connsiteY9" fmla="*/ 1274811 h 1274811"/>
              <a:gd name="connsiteX10" fmla="*/ 0 w 1312073"/>
              <a:gd name="connsiteY10" fmla="*/ 1062338 h 1274811"/>
              <a:gd name="connsiteX11" fmla="*/ 0 w 1312073"/>
              <a:gd name="connsiteY11" fmla="*/ 628907 h 1274811"/>
              <a:gd name="connsiteX12" fmla="*/ 0 w 1312073"/>
              <a:gd name="connsiteY12" fmla="*/ 212473 h 127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2073" h="1274811" fill="none" extrusionOk="0">
                <a:moveTo>
                  <a:pt x="0" y="212473"/>
                </a:moveTo>
                <a:cubicBezTo>
                  <a:pt x="-11616" y="97034"/>
                  <a:pt x="86841" y="-5717"/>
                  <a:pt x="212473" y="0"/>
                </a:cubicBezTo>
                <a:cubicBezTo>
                  <a:pt x="406639" y="-13471"/>
                  <a:pt x="463445" y="-9"/>
                  <a:pt x="664908" y="0"/>
                </a:cubicBezTo>
                <a:cubicBezTo>
                  <a:pt x="866371" y="9"/>
                  <a:pt x="902078" y="8347"/>
                  <a:pt x="1099600" y="0"/>
                </a:cubicBezTo>
                <a:cubicBezTo>
                  <a:pt x="1214723" y="3975"/>
                  <a:pt x="1316375" y="98324"/>
                  <a:pt x="1312073" y="212473"/>
                </a:cubicBezTo>
                <a:cubicBezTo>
                  <a:pt x="1302837" y="322577"/>
                  <a:pt x="1293466" y="508487"/>
                  <a:pt x="1312073" y="620408"/>
                </a:cubicBezTo>
                <a:cubicBezTo>
                  <a:pt x="1330680" y="732330"/>
                  <a:pt x="1330436" y="958165"/>
                  <a:pt x="1312073" y="1062338"/>
                </a:cubicBezTo>
                <a:cubicBezTo>
                  <a:pt x="1315025" y="1185530"/>
                  <a:pt x="1213837" y="1276450"/>
                  <a:pt x="1099600" y="1274811"/>
                </a:cubicBezTo>
                <a:cubicBezTo>
                  <a:pt x="884800" y="1287421"/>
                  <a:pt x="757377" y="1294038"/>
                  <a:pt x="647165" y="1274811"/>
                </a:cubicBezTo>
                <a:cubicBezTo>
                  <a:pt x="536953" y="1255584"/>
                  <a:pt x="343770" y="1286738"/>
                  <a:pt x="212473" y="1274811"/>
                </a:cubicBezTo>
                <a:cubicBezTo>
                  <a:pt x="83287" y="1298579"/>
                  <a:pt x="-2926" y="1175802"/>
                  <a:pt x="0" y="1062338"/>
                </a:cubicBezTo>
                <a:cubicBezTo>
                  <a:pt x="-6549" y="963070"/>
                  <a:pt x="-473" y="832885"/>
                  <a:pt x="0" y="628907"/>
                </a:cubicBezTo>
                <a:cubicBezTo>
                  <a:pt x="473" y="424929"/>
                  <a:pt x="17534" y="398183"/>
                  <a:pt x="0" y="212473"/>
                </a:cubicBezTo>
                <a:close/>
              </a:path>
              <a:path w="1312073" h="1274811" stroke="0" extrusionOk="0">
                <a:moveTo>
                  <a:pt x="0" y="212473"/>
                </a:moveTo>
                <a:cubicBezTo>
                  <a:pt x="-4860" y="92129"/>
                  <a:pt x="84562" y="3965"/>
                  <a:pt x="212473" y="0"/>
                </a:cubicBezTo>
                <a:cubicBezTo>
                  <a:pt x="434754" y="22666"/>
                  <a:pt x="536161" y="-636"/>
                  <a:pt x="673779" y="0"/>
                </a:cubicBezTo>
                <a:cubicBezTo>
                  <a:pt x="811397" y="636"/>
                  <a:pt x="962613" y="10110"/>
                  <a:pt x="1099600" y="0"/>
                </a:cubicBezTo>
                <a:cubicBezTo>
                  <a:pt x="1198482" y="-10102"/>
                  <a:pt x="1317875" y="97899"/>
                  <a:pt x="1312073" y="212473"/>
                </a:cubicBezTo>
                <a:cubicBezTo>
                  <a:pt x="1292842" y="376287"/>
                  <a:pt x="1315019" y="483770"/>
                  <a:pt x="1312073" y="620408"/>
                </a:cubicBezTo>
                <a:cubicBezTo>
                  <a:pt x="1309127" y="757046"/>
                  <a:pt x="1327418" y="856440"/>
                  <a:pt x="1312073" y="1062338"/>
                </a:cubicBezTo>
                <a:cubicBezTo>
                  <a:pt x="1309514" y="1155278"/>
                  <a:pt x="1209029" y="1285813"/>
                  <a:pt x="1099600" y="1274811"/>
                </a:cubicBezTo>
                <a:cubicBezTo>
                  <a:pt x="1001734" y="1265701"/>
                  <a:pt x="852077" y="1260711"/>
                  <a:pt x="673779" y="1274811"/>
                </a:cubicBezTo>
                <a:cubicBezTo>
                  <a:pt x="495481" y="1288911"/>
                  <a:pt x="359758" y="1273506"/>
                  <a:pt x="212473" y="1274811"/>
                </a:cubicBezTo>
                <a:cubicBezTo>
                  <a:pt x="106969" y="1292439"/>
                  <a:pt x="342" y="1183230"/>
                  <a:pt x="0" y="1062338"/>
                </a:cubicBezTo>
                <a:cubicBezTo>
                  <a:pt x="7845" y="892364"/>
                  <a:pt x="-14833" y="854807"/>
                  <a:pt x="0" y="662901"/>
                </a:cubicBezTo>
                <a:cubicBezTo>
                  <a:pt x="14833" y="470995"/>
                  <a:pt x="15721" y="378704"/>
                  <a:pt x="0" y="212473"/>
                </a:cubicBezTo>
                <a:close/>
              </a:path>
            </a:pathLst>
          </a:custGeom>
          <a:solidFill>
            <a:srgbClr val="E7F3F9"/>
          </a:solidFill>
          <a:ln w="47625">
            <a:solidFill>
              <a:srgbClr val="E7F3F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63" dirty="0">
              <a:solidFill>
                <a:srgbClr val="088AC1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3FFCF41-A329-144A-8909-FBC9E4809406}"/>
              </a:ext>
            </a:extLst>
          </p:cNvPr>
          <p:cNvSpPr/>
          <p:nvPr/>
        </p:nvSpPr>
        <p:spPr>
          <a:xfrm>
            <a:off x="331862" y="3479898"/>
            <a:ext cx="9326489" cy="1658057"/>
          </a:xfrm>
          <a:custGeom>
            <a:avLst/>
            <a:gdLst>
              <a:gd name="connsiteX0" fmla="*/ 0 w 9326489"/>
              <a:gd name="connsiteY0" fmla="*/ 276348 h 1658057"/>
              <a:gd name="connsiteX1" fmla="*/ 276348 w 9326489"/>
              <a:gd name="connsiteY1" fmla="*/ 0 h 1658057"/>
              <a:gd name="connsiteX2" fmla="*/ 775779 w 9326489"/>
              <a:gd name="connsiteY2" fmla="*/ 0 h 1658057"/>
              <a:gd name="connsiteX3" fmla="*/ 1362949 w 9326489"/>
              <a:gd name="connsiteY3" fmla="*/ 0 h 1658057"/>
              <a:gd name="connsiteX4" fmla="*/ 2037856 w 9326489"/>
              <a:gd name="connsiteY4" fmla="*/ 0 h 1658057"/>
              <a:gd name="connsiteX5" fmla="*/ 2537287 w 9326489"/>
              <a:gd name="connsiteY5" fmla="*/ 0 h 1658057"/>
              <a:gd name="connsiteX6" fmla="*/ 3387670 w 9326489"/>
              <a:gd name="connsiteY6" fmla="*/ 0 h 1658057"/>
              <a:gd name="connsiteX7" fmla="*/ 4062577 w 9326489"/>
              <a:gd name="connsiteY7" fmla="*/ 0 h 1658057"/>
              <a:gd name="connsiteX8" fmla="*/ 4912960 w 9326489"/>
              <a:gd name="connsiteY8" fmla="*/ 0 h 1658057"/>
              <a:gd name="connsiteX9" fmla="*/ 5675605 w 9326489"/>
              <a:gd name="connsiteY9" fmla="*/ 0 h 1658057"/>
              <a:gd name="connsiteX10" fmla="*/ 6262774 w 9326489"/>
              <a:gd name="connsiteY10" fmla="*/ 0 h 1658057"/>
              <a:gd name="connsiteX11" fmla="*/ 7025420 w 9326489"/>
              <a:gd name="connsiteY11" fmla="*/ 0 h 1658057"/>
              <a:gd name="connsiteX12" fmla="*/ 7524851 w 9326489"/>
              <a:gd name="connsiteY12" fmla="*/ 0 h 1658057"/>
              <a:gd name="connsiteX13" fmla="*/ 8199758 w 9326489"/>
              <a:gd name="connsiteY13" fmla="*/ 0 h 1658057"/>
              <a:gd name="connsiteX14" fmla="*/ 9050141 w 9326489"/>
              <a:gd name="connsiteY14" fmla="*/ 0 h 1658057"/>
              <a:gd name="connsiteX15" fmla="*/ 9326489 w 9326489"/>
              <a:gd name="connsiteY15" fmla="*/ 276348 h 1658057"/>
              <a:gd name="connsiteX16" fmla="*/ 9326489 w 9326489"/>
              <a:gd name="connsiteY16" fmla="*/ 840082 h 1658057"/>
              <a:gd name="connsiteX17" fmla="*/ 9326489 w 9326489"/>
              <a:gd name="connsiteY17" fmla="*/ 1381709 h 1658057"/>
              <a:gd name="connsiteX18" fmla="*/ 9050141 w 9326489"/>
              <a:gd name="connsiteY18" fmla="*/ 1658057 h 1658057"/>
              <a:gd name="connsiteX19" fmla="*/ 8375234 w 9326489"/>
              <a:gd name="connsiteY19" fmla="*/ 1658057 h 1658057"/>
              <a:gd name="connsiteX20" fmla="*/ 7524851 w 9326489"/>
              <a:gd name="connsiteY20" fmla="*/ 1658057 h 1658057"/>
              <a:gd name="connsiteX21" fmla="*/ 6762206 w 9326489"/>
              <a:gd name="connsiteY21" fmla="*/ 1658057 h 1658057"/>
              <a:gd name="connsiteX22" fmla="*/ 5911823 w 9326489"/>
              <a:gd name="connsiteY22" fmla="*/ 1658057 h 1658057"/>
              <a:gd name="connsiteX23" fmla="*/ 5149178 w 9326489"/>
              <a:gd name="connsiteY23" fmla="*/ 1658057 h 1658057"/>
              <a:gd name="connsiteX24" fmla="*/ 4649746 w 9326489"/>
              <a:gd name="connsiteY24" fmla="*/ 1658057 h 1658057"/>
              <a:gd name="connsiteX25" fmla="*/ 3887101 w 9326489"/>
              <a:gd name="connsiteY25" fmla="*/ 1658057 h 1658057"/>
              <a:gd name="connsiteX26" fmla="*/ 3299932 w 9326489"/>
              <a:gd name="connsiteY26" fmla="*/ 1658057 h 1658057"/>
              <a:gd name="connsiteX27" fmla="*/ 2800501 w 9326489"/>
              <a:gd name="connsiteY27" fmla="*/ 1658057 h 1658057"/>
              <a:gd name="connsiteX28" fmla="*/ 2388807 w 9326489"/>
              <a:gd name="connsiteY28" fmla="*/ 1658057 h 1658057"/>
              <a:gd name="connsiteX29" fmla="*/ 1889376 w 9326489"/>
              <a:gd name="connsiteY29" fmla="*/ 1658057 h 1658057"/>
              <a:gd name="connsiteX30" fmla="*/ 1389945 w 9326489"/>
              <a:gd name="connsiteY30" fmla="*/ 1658057 h 1658057"/>
              <a:gd name="connsiteX31" fmla="*/ 276348 w 9326489"/>
              <a:gd name="connsiteY31" fmla="*/ 1658057 h 1658057"/>
              <a:gd name="connsiteX32" fmla="*/ 0 w 9326489"/>
              <a:gd name="connsiteY32" fmla="*/ 1381709 h 1658057"/>
              <a:gd name="connsiteX33" fmla="*/ 0 w 9326489"/>
              <a:gd name="connsiteY33" fmla="*/ 862189 h 1658057"/>
              <a:gd name="connsiteX34" fmla="*/ 0 w 9326489"/>
              <a:gd name="connsiteY34" fmla="*/ 276348 h 165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26489" h="1658057" fill="none" extrusionOk="0">
                <a:moveTo>
                  <a:pt x="0" y="276348"/>
                </a:moveTo>
                <a:cubicBezTo>
                  <a:pt x="9091" y="121319"/>
                  <a:pt x="118801" y="34109"/>
                  <a:pt x="276348" y="0"/>
                </a:cubicBezTo>
                <a:cubicBezTo>
                  <a:pt x="378633" y="-6406"/>
                  <a:pt x="642241" y="21585"/>
                  <a:pt x="775779" y="0"/>
                </a:cubicBezTo>
                <a:cubicBezTo>
                  <a:pt x="909317" y="-21585"/>
                  <a:pt x="1221752" y="-28126"/>
                  <a:pt x="1362949" y="0"/>
                </a:cubicBezTo>
                <a:cubicBezTo>
                  <a:pt x="1504146" y="28126"/>
                  <a:pt x="1876629" y="5779"/>
                  <a:pt x="2037856" y="0"/>
                </a:cubicBezTo>
                <a:cubicBezTo>
                  <a:pt x="2199083" y="-5779"/>
                  <a:pt x="2314248" y="10723"/>
                  <a:pt x="2537287" y="0"/>
                </a:cubicBezTo>
                <a:cubicBezTo>
                  <a:pt x="2760326" y="-10723"/>
                  <a:pt x="3098093" y="29570"/>
                  <a:pt x="3387670" y="0"/>
                </a:cubicBezTo>
                <a:cubicBezTo>
                  <a:pt x="3677247" y="-29570"/>
                  <a:pt x="3743991" y="18475"/>
                  <a:pt x="4062577" y="0"/>
                </a:cubicBezTo>
                <a:cubicBezTo>
                  <a:pt x="4381163" y="-18475"/>
                  <a:pt x="4540737" y="-3976"/>
                  <a:pt x="4912960" y="0"/>
                </a:cubicBezTo>
                <a:cubicBezTo>
                  <a:pt x="5285183" y="3976"/>
                  <a:pt x="5491666" y="25264"/>
                  <a:pt x="5675605" y="0"/>
                </a:cubicBezTo>
                <a:cubicBezTo>
                  <a:pt x="5859545" y="-25264"/>
                  <a:pt x="6033792" y="-25299"/>
                  <a:pt x="6262774" y="0"/>
                </a:cubicBezTo>
                <a:cubicBezTo>
                  <a:pt x="6491756" y="25299"/>
                  <a:pt x="6696593" y="10650"/>
                  <a:pt x="7025420" y="0"/>
                </a:cubicBezTo>
                <a:cubicBezTo>
                  <a:pt x="7354247" y="-10650"/>
                  <a:pt x="7319322" y="-13190"/>
                  <a:pt x="7524851" y="0"/>
                </a:cubicBezTo>
                <a:cubicBezTo>
                  <a:pt x="7730380" y="13190"/>
                  <a:pt x="7933421" y="23830"/>
                  <a:pt x="8199758" y="0"/>
                </a:cubicBezTo>
                <a:cubicBezTo>
                  <a:pt x="8466095" y="-23830"/>
                  <a:pt x="8796129" y="-32668"/>
                  <a:pt x="9050141" y="0"/>
                </a:cubicBezTo>
                <a:cubicBezTo>
                  <a:pt x="9205978" y="-5004"/>
                  <a:pt x="9331492" y="119788"/>
                  <a:pt x="9326489" y="276348"/>
                </a:cubicBezTo>
                <a:cubicBezTo>
                  <a:pt x="9302215" y="481559"/>
                  <a:pt x="9311431" y="620824"/>
                  <a:pt x="9326489" y="840082"/>
                </a:cubicBezTo>
                <a:cubicBezTo>
                  <a:pt x="9341547" y="1059340"/>
                  <a:pt x="9342551" y="1154223"/>
                  <a:pt x="9326489" y="1381709"/>
                </a:cubicBezTo>
                <a:cubicBezTo>
                  <a:pt x="9318932" y="1526234"/>
                  <a:pt x="9219728" y="1671716"/>
                  <a:pt x="9050141" y="1658057"/>
                </a:cubicBezTo>
                <a:cubicBezTo>
                  <a:pt x="8740600" y="1657599"/>
                  <a:pt x="8630652" y="1631481"/>
                  <a:pt x="8375234" y="1658057"/>
                </a:cubicBezTo>
                <a:cubicBezTo>
                  <a:pt x="8119816" y="1684633"/>
                  <a:pt x="7929150" y="1625916"/>
                  <a:pt x="7524851" y="1658057"/>
                </a:cubicBezTo>
                <a:cubicBezTo>
                  <a:pt x="7120552" y="1690198"/>
                  <a:pt x="7066660" y="1691431"/>
                  <a:pt x="6762206" y="1658057"/>
                </a:cubicBezTo>
                <a:cubicBezTo>
                  <a:pt x="6457752" y="1624683"/>
                  <a:pt x="6210288" y="1699760"/>
                  <a:pt x="5911823" y="1658057"/>
                </a:cubicBezTo>
                <a:cubicBezTo>
                  <a:pt x="5613358" y="1616354"/>
                  <a:pt x="5435413" y="1651673"/>
                  <a:pt x="5149178" y="1658057"/>
                </a:cubicBezTo>
                <a:cubicBezTo>
                  <a:pt x="4862943" y="1664441"/>
                  <a:pt x="4803062" y="1650674"/>
                  <a:pt x="4649746" y="1658057"/>
                </a:cubicBezTo>
                <a:cubicBezTo>
                  <a:pt x="4496430" y="1665440"/>
                  <a:pt x="4058557" y="1668172"/>
                  <a:pt x="3887101" y="1658057"/>
                </a:cubicBezTo>
                <a:cubicBezTo>
                  <a:pt x="3715645" y="1647942"/>
                  <a:pt x="3463774" y="1658547"/>
                  <a:pt x="3299932" y="1658057"/>
                </a:cubicBezTo>
                <a:cubicBezTo>
                  <a:pt x="3136090" y="1657567"/>
                  <a:pt x="2963654" y="1656714"/>
                  <a:pt x="2800501" y="1658057"/>
                </a:cubicBezTo>
                <a:cubicBezTo>
                  <a:pt x="2637348" y="1659400"/>
                  <a:pt x="2488910" y="1675643"/>
                  <a:pt x="2388807" y="1658057"/>
                </a:cubicBezTo>
                <a:cubicBezTo>
                  <a:pt x="2288704" y="1640471"/>
                  <a:pt x="2002158" y="1638136"/>
                  <a:pt x="1889376" y="1658057"/>
                </a:cubicBezTo>
                <a:cubicBezTo>
                  <a:pt x="1776594" y="1677978"/>
                  <a:pt x="1524033" y="1649080"/>
                  <a:pt x="1389945" y="1658057"/>
                </a:cubicBezTo>
                <a:cubicBezTo>
                  <a:pt x="1255857" y="1667034"/>
                  <a:pt x="797155" y="1640188"/>
                  <a:pt x="276348" y="1658057"/>
                </a:cubicBezTo>
                <a:cubicBezTo>
                  <a:pt x="109502" y="1635181"/>
                  <a:pt x="-5031" y="1533997"/>
                  <a:pt x="0" y="1381709"/>
                </a:cubicBezTo>
                <a:cubicBezTo>
                  <a:pt x="21163" y="1201500"/>
                  <a:pt x="25637" y="1104262"/>
                  <a:pt x="0" y="862189"/>
                </a:cubicBezTo>
                <a:cubicBezTo>
                  <a:pt x="-25637" y="620116"/>
                  <a:pt x="16893" y="564887"/>
                  <a:pt x="0" y="276348"/>
                </a:cubicBezTo>
                <a:close/>
              </a:path>
              <a:path w="9326489" h="1658057" stroke="0" extrusionOk="0">
                <a:moveTo>
                  <a:pt x="0" y="276348"/>
                </a:moveTo>
                <a:cubicBezTo>
                  <a:pt x="-7889" y="118859"/>
                  <a:pt x="90698" y="12396"/>
                  <a:pt x="276348" y="0"/>
                </a:cubicBezTo>
                <a:cubicBezTo>
                  <a:pt x="681283" y="-20588"/>
                  <a:pt x="741372" y="-13057"/>
                  <a:pt x="1126731" y="0"/>
                </a:cubicBezTo>
                <a:cubicBezTo>
                  <a:pt x="1512090" y="13057"/>
                  <a:pt x="1585174" y="-24718"/>
                  <a:pt x="1713900" y="0"/>
                </a:cubicBezTo>
                <a:cubicBezTo>
                  <a:pt x="1842626" y="24718"/>
                  <a:pt x="2015456" y="20484"/>
                  <a:pt x="2213332" y="0"/>
                </a:cubicBezTo>
                <a:cubicBezTo>
                  <a:pt x="2411208" y="-20484"/>
                  <a:pt x="2684954" y="-24911"/>
                  <a:pt x="2975977" y="0"/>
                </a:cubicBezTo>
                <a:cubicBezTo>
                  <a:pt x="3267000" y="24911"/>
                  <a:pt x="3359650" y="15703"/>
                  <a:pt x="3563146" y="0"/>
                </a:cubicBezTo>
                <a:cubicBezTo>
                  <a:pt x="3766642" y="-15703"/>
                  <a:pt x="4160839" y="-25191"/>
                  <a:pt x="4413529" y="0"/>
                </a:cubicBezTo>
                <a:cubicBezTo>
                  <a:pt x="4666219" y="25191"/>
                  <a:pt x="4783561" y="8805"/>
                  <a:pt x="4912960" y="0"/>
                </a:cubicBezTo>
                <a:cubicBezTo>
                  <a:pt x="5042359" y="-8805"/>
                  <a:pt x="5397355" y="1791"/>
                  <a:pt x="5763343" y="0"/>
                </a:cubicBezTo>
                <a:cubicBezTo>
                  <a:pt x="6129331" y="-1791"/>
                  <a:pt x="6020586" y="19610"/>
                  <a:pt x="6175037" y="0"/>
                </a:cubicBezTo>
                <a:cubicBezTo>
                  <a:pt x="6329488" y="-19610"/>
                  <a:pt x="6541643" y="21842"/>
                  <a:pt x="6849944" y="0"/>
                </a:cubicBezTo>
                <a:cubicBezTo>
                  <a:pt x="7158245" y="-21842"/>
                  <a:pt x="7385714" y="-16228"/>
                  <a:pt x="7524851" y="0"/>
                </a:cubicBezTo>
                <a:cubicBezTo>
                  <a:pt x="7663988" y="16228"/>
                  <a:pt x="7950554" y="-24195"/>
                  <a:pt x="8112020" y="0"/>
                </a:cubicBezTo>
                <a:cubicBezTo>
                  <a:pt x="8273486" y="24195"/>
                  <a:pt x="8764196" y="-30697"/>
                  <a:pt x="9050141" y="0"/>
                </a:cubicBezTo>
                <a:cubicBezTo>
                  <a:pt x="9221368" y="-23096"/>
                  <a:pt x="9304483" y="115218"/>
                  <a:pt x="9326489" y="276348"/>
                </a:cubicBezTo>
                <a:cubicBezTo>
                  <a:pt x="9312940" y="453877"/>
                  <a:pt x="9318668" y="633420"/>
                  <a:pt x="9326489" y="829029"/>
                </a:cubicBezTo>
                <a:cubicBezTo>
                  <a:pt x="9334310" y="1024638"/>
                  <a:pt x="9314639" y="1159434"/>
                  <a:pt x="9326489" y="1381709"/>
                </a:cubicBezTo>
                <a:cubicBezTo>
                  <a:pt x="9325357" y="1530928"/>
                  <a:pt x="9207077" y="1657181"/>
                  <a:pt x="9050141" y="1658057"/>
                </a:cubicBezTo>
                <a:cubicBezTo>
                  <a:pt x="8873328" y="1650434"/>
                  <a:pt x="8818560" y="1658592"/>
                  <a:pt x="8638448" y="1658057"/>
                </a:cubicBezTo>
                <a:cubicBezTo>
                  <a:pt x="8458336" y="1657522"/>
                  <a:pt x="8177451" y="1677331"/>
                  <a:pt x="7788065" y="1658057"/>
                </a:cubicBezTo>
                <a:cubicBezTo>
                  <a:pt x="7398679" y="1638783"/>
                  <a:pt x="7348303" y="1642029"/>
                  <a:pt x="7113157" y="1658057"/>
                </a:cubicBezTo>
                <a:cubicBezTo>
                  <a:pt x="6878011" y="1674085"/>
                  <a:pt x="6784971" y="1651019"/>
                  <a:pt x="6613726" y="1658057"/>
                </a:cubicBezTo>
                <a:cubicBezTo>
                  <a:pt x="6442481" y="1665095"/>
                  <a:pt x="6134974" y="1682876"/>
                  <a:pt x="5938819" y="1658057"/>
                </a:cubicBezTo>
                <a:cubicBezTo>
                  <a:pt x="5742664" y="1633238"/>
                  <a:pt x="5615695" y="1665186"/>
                  <a:pt x="5527126" y="1658057"/>
                </a:cubicBezTo>
                <a:cubicBezTo>
                  <a:pt x="5438557" y="1650928"/>
                  <a:pt x="5243464" y="1648421"/>
                  <a:pt x="5115432" y="1658057"/>
                </a:cubicBezTo>
                <a:cubicBezTo>
                  <a:pt x="4987400" y="1667693"/>
                  <a:pt x="4678330" y="1677702"/>
                  <a:pt x="4440525" y="1658057"/>
                </a:cubicBezTo>
                <a:cubicBezTo>
                  <a:pt x="4202720" y="1638412"/>
                  <a:pt x="4101274" y="1641624"/>
                  <a:pt x="3941094" y="1658057"/>
                </a:cubicBezTo>
                <a:cubicBezTo>
                  <a:pt x="3780914" y="1674490"/>
                  <a:pt x="3488052" y="1668829"/>
                  <a:pt x="3178449" y="1658057"/>
                </a:cubicBezTo>
                <a:cubicBezTo>
                  <a:pt x="2868847" y="1647285"/>
                  <a:pt x="2921258" y="1653922"/>
                  <a:pt x="2679017" y="1658057"/>
                </a:cubicBezTo>
                <a:cubicBezTo>
                  <a:pt x="2436776" y="1662192"/>
                  <a:pt x="2237887" y="1684113"/>
                  <a:pt x="1916372" y="1658057"/>
                </a:cubicBezTo>
                <a:cubicBezTo>
                  <a:pt x="1594857" y="1632001"/>
                  <a:pt x="1668785" y="1653467"/>
                  <a:pt x="1504679" y="1658057"/>
                </a:cubicBezTo>
                <a:cubicBezTo>
                  <a:pt x="1340573" y="1662647"/>
                  <a:pt x="623131" y="1599776"/>
                  <a:pt x="276348" y="1658057"/>
                </a:cubicBezTo>
                <a:cubicBezTo>
                  <a:pt x="128647" y="1662621"/>
                  <a:pt x="32052" y="1515168"/>
                  <a:pt x="0" y="1381709"/>
                </a:cubicBezTo>
                <a:cubicBezTo>
                  <a:pt x="24777" y="1258673"/>
                  <a:pt x="1926" y="964545"/>
                  <a:pt x="0" y="829029"/>
                </a:cubicBezTo>
                <a:cubicBezTo>
                  <a:pt x="-1926" y="693513"/>
                  <a:pt x="16973" y="542946"/>
                  <a:pt x="0" y="276348"/>
                </a:cubicBezTo>
                <a:close/>
              </a:path>
            </a:pathLst>
          </a:custGeom>
          <a:solidFill>
            <a:srgbClr val="E7F3F9"/>
          </a:solidFill>
          <a:ln w="47625">
            <a:solidFill>
              <a:srgbClr val="E7F3F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63" dirty="0">
              <a:solidFill>
                <a:srgbClr val="088AC1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C982399-2AF4-8B40-B6B8-5ED0A183FA29}"/>
              </a:ext>
            </a:extLst>
          </p:cNvPr>
          <p:cNvSpPr txBox="1">
            <a:spLocks/>
          </p:cNvSpPr>
          <p:nvPr/>
        </p:nvSpPr>
        <p:spPr>
          <a:xfrm>
            <a:off x="1288555" y="867021"/>
            <a:ext cx="7328892" cy="498978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>
                <a:solidFill>
                  <a:srgbClr val="088AC1"/>
                </a:solidFill>
                <a:latin typeface="Balsamiq Sans" panose="02000603000000000000" pitchFamily="2" charset="77"/>
              </a:rPr>
              <a:t>Multiplication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181DA25-A71D-264A-8CEE-96D4F4266B79}"/>
              </a:ext>
            </a:extLst>
          </p:cNvPr>
          <p:cNvSpPr txBox="1">
            <a:spLocks/>
          </p:cNvSpPr>
          <p:nvPr/>
        </p:nvSpPr>
        <p:spPr>
          <a:xfrm>
            <a:off x="7102206" y="1830258"/>
            <a:ext cx="1428750" cy="725561"/>
          </a:xfrm>
          <a:prstGeom prst="rect">
            <a:avLst/>
          </a:prstGeom>
        </p:spPr>
        <p:txBody>
          <a:bodyPr vert="horz" lIns="74295" tIns="37148" rIns="74295" bIns="37148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363" dirty="0">
                <a:solidFill>
                  <a:srgbClr val="088AC1"/>
                </a:solidFill>
                <a:latin typeface="Balsamiq Sans" panose="02000603000000000000" pitchFamily="2" charset="77"/>
              </a:rPr>
              <a:t>=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9BBF79A8-ADB2-CB40-A482-9330F61DAE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5" y="3620227"/>
            <a:ext cx="436483" cy="478790"/>
          </a:xfrm>
          <a:prstGeom prst="rect">
            <a:avLst/>
          </a:prstGeom>
        </p:spPr>
      </p:pic>
      <p:sp>
        <p:nvSpPr>
          <p:cNvPr id="36" name="Text Box 86">
            <a:extLst>
              <a:ext uri="{FF2B5EF4-FFF2-40B4-BE49-F238E27FC236}">
                <a16:creationId xmlns:a16="http://schemas.microsoft.com/office/drawing/2014/main" id="{1F81D119-BC51-324F-8492-4EB8311E386F}"/>
              </a:ext>
            </a:extLst>
          </p:cNvPr>
          <p:cNvSpPr txBox="1"/>
          <p:nvPr/>
        </p:nvSpPr>
        <p:spPr>
          <a:xfrm>
            <a:off x="885600" y="3756851"/>
            <a:ext cx="1227415" cy="28273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300" b="1" dirty="0">
                <a:solidFill>
                  <a:srgbClr val="088AC1"/>
                </a:solidFill>
                <a:latin typeface="Arvo" panose="02000000000000000000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Work it 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9F2FE0-A886-604F-9303-9BBDF744969A}"/>
              </a:ext>
            </a:extLst>
          </p:cNvPr>
          <p:cNvGrpSpPr/>
          <p:nvPr/>
        </p:nvGrpSpPr>
        <p:grpSpPr>
          <a:xfrm>
            <a:off x="6075801" y="1556052"/>
            <a:ext cx="1312072" cy="1750145"/>
            <a:chOff x="1502926" y="1131069"/>
            <a:chExt cx="1526162" cy="20075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2AAF97-97BA-D54B-B0ED-B32D77768C60}"/>
                </a:ext>
              </a:extLst>
            </p:cNvPr>
            <p:cNvSpPr txBox="1"/>
            <p:nvPr/>
          </p:nvSpPr>
          <p:spPr>
            <a:xfrm>
              <a:off x="1573349" y="2774448"/>
              <a:ext cx="1443546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4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th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 Number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00ECFE8-0238-ED4D-A70D-FA336D9C1141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2"/>
                <a:gd name="connsiteY0" fmla="*/ 212473 h 1274810"/>
                <a:gd name="connsiteX1" fmla="*/ 212473 w 1312072"/>
                <a:gd name="connsiteY1" fmla="*/ 0 h 1274810"/>
                <a:gd name="connsiteX2" fmla="*/ 664907 w 1312072"/>
                <a:gd name="connsiteY2" fmla="*/ 0 h 1274810"/>
                <a:gd name="connsiteX3" fmla="*/ 1099599 w 1312072"/>
                <a:gd name="connsiteY3" fmla="*/ 0 h 1274810"/>
                <a:gd name="connsiteX4" fmla="*/ 1312072 w 1312072"/>
                <a:gd name="connsiteY4" fmla="*/ 212473 h 1274810"/>
                <a:gd name="connsiteX5" fmla="*/ 1312072 w 1312072"/>
                <a:gd name="connsiteY5" fmla="*/ 620408 h 1274810"/>
                <a:gd name="connsiteX6" fmla="*/ 1312072 w 1312072"/>
                <a:gd name="connsiteY6" fmla="*/ 1062337 h 1274810"/>
                <a:gd name="connsiteX7" fmla="*/ 1099599 w 1312072"/>
                <a:gd name="connsiteY7" fmla="*/ 1274810 h 1274810"/>
                <a:gd name="connsiteX8" fmla="*/ 647165 w 1312072"/>
                <a:gd name="connsiteY8" fmla="*/ 1274810 h 1274810"/>
                <a:gd name="connsiteX9" fmla="*/ 212473 w 1312072"/>
                <a:gd name="connsiteY9" fmla="*/ 1274810 h 1274810"/>
                <a:gd name="connsiteX10" fmla="*/ 0 w 1312072"/>
                <a:gd name="connsiteY10" fmla="*/ 1062337 h 1274810"/>
                <a:gd name="connsiteX11" fmla="*/ 0 w 1312072"/>
                <a:gd name="connsiteY11" fmla="*/ 628906 h 1274810"/>
                <a:gd name="connsiteX12" fmla="*/ 0 w 1312072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2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15248" y="-12036"/>
                    <a:pt x="466048" y="3005"/>
                    <a:pt x="664907" y="0"/>
                  </a:cubicBezTo>
                  <a:cubicBezTo>
                    <a:pt x="863766" y="-3005"/>
                    <a:pt x="902077" y="8347"/>
                    <a:pt x="1099599" y="0"/>
                  </a:cubicBezTo>
                  <a:cubicBezTo>
                    <a:pt x="1214722" y="3975"/>
                    <a:pt x="1316374" y="98324"/>
                    <a:pt x="1312072" y="212473"/>
                  </a:cubicBezTo>
                  <a:cubicBezTo>
                    <a:pt x="1302836" y="322577"/>
                    <a:pt x="1293465" y="508487"/>
                    <a:pt x="1312072" y="620408"/>
                  </a:cubicBezTo>
                  <a:cubicBezTo>
                    <a:pt x="1330679" y="732330"/>
                    <a:pt x="1329496" y="958697"/>
                    <a:pt x="1312072" y="1062337"/>
                  </a:cubicBezTo>
                  <a:cubicBezTo>
                    <a:pt x="1315024" y="1185529"/>
                    <a:pt x="1213836" y="1276449"/>
                    <a:pt x="1099599" y="1274810"/>
                  </a:cubicBezTo>
                  <a:cubicBezTo>
                    <a:pt x="882443" y="1281413"/>
                    <a:pt x="751574" y="1286286"/>
                    <a:pt x="647165" y="1274810"/>
                  </a:cubicBezTo>
                  <a:cubicBezTo>
                    <a:pt x="542756" y="1263334"/>
                    <a:pt x="343770" y="1286737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2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34754" y="22666"/>
                    <a:pt x="536161" y="-636"/>
                    <a:pt x="673779" y="0"/>
                  </a:cubicBezTo>
                  <a:cubicBezTo>
                    <a:pt x="811397" y="636"/>
                    <a:pt x="970585" y="12437"/>
                    <a:pt x="1099599" y="0"/>
                  </a:cubicBezTo>
                  <a:cubicBezTo>
                    <a:pt x="1198481" y="-10102"/>
                    <a:pt x="1317874" y="97899"/>
                    <a:pt x="1312072" y="212473"/>
                  </a:cubicBezTo>
                  <a:cubicBezTo>
                    <a:pt x="1292841" y="376287"/>
                    <a:pt x="1315018" y="483770"/>
                    <a:pt x="1312072" y="620408"/>
                  </a:cubicBezTo>
                  <a:cubicBezTo>
                    <a:pt x="1309126" y="757046"/>
                    <a:pt x="1320733" y="859131"/>
                    <a:pt x="1312072" y="1062337"/>
                  </a:cubicBezTo>
                  <a:cubicBezTo>
                    <a:pt x="1309513" y="1155277"/>
                    <a:pt x="1209028" y="1285812"/>
                    <a:pt x="1099599" y="1274810"/>
                  </a:cubicBezTo>
                  <a:cubicBezTo>
                    <a:pt x="999063" y="1259813"/>
                    <a:pt x="844102" y="1258404"/>
                    <a:pt x="673779" y="1274810"/>
                  </a:cubicBezTo>
                  <a:cubicBezTo>
                    <a:pt x="503456" y="1291216"/>
                    <a:pt x="359758" y="1273505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sp>
        <p:nvSpPr>
          <p:cNvPr id="42" name="Subtitle 2">
            <a:extLst>
              <a:ext uri="{FF2B5EF4-FFF2-40B4-BE49-F238E27FC236}">
                <a16:creationId xmlns:a16="http://schemas.microsoft.com/office/drawing/2014/main" id="{874A2B31-1D0C-484D-A08E-612E5766AE66}"/>
              </a:ext>
            </a:extLst>
          </p:cNvPr>
          <p:cNvSpPr txBox="1">
            <a:spLocks/>
          </p:cNvSpPr>
          <p:nvPr/>
        </p:nvSpPr>
        <p:spPr>
          <a:xfrm>
            <a:off x="4996839" y="1824299"/>
            <a:ext cx="1428750" cy="725561"/>
          </a:xfrm>
          <a:prstGeom prst="rect">
            <a:avLst/>
          </a:prstGeom>
        </p:spPr>
        <p:txBody>
          <a:bodyPr vert="horz" lIns="74295" tIns="37148" rIns="74295" bIns="37148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363" dirty="0">
                <a:solidFill>
                  <a:srgbClr val="088AC1"/>
                </a:solidFill>
                <a:latin typeface="Balsamiq Sans" panose="02000603000000000000" pitchFamily="2" charset="77"/>
              </a:rPr>
              <a:t>x</a:t>
            </a:r>
          </a:p>
        </p:txBody>
      </p:sp>
      <p:pic>
        <p:nvPicPr>
          <p:cNvPr id="19" name="Picture 18" descr="Icon&#10;&#10;Description automatically generated with medium confidence">
            <a:extLst>
              <a:ext uri="{FF2B5EF4-FFF2-40B4-BE49-F238E27FC236}">
                <a16:creationId xmlns:a16="http://schemas.microsoft.com/office/drawing/2014/main" id="{03CC70A5-49DC-3EAD-E688-15A26C5819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2698"/>
            <a:ext cx="9906000" cy="12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84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637B-C929-480E-A1B2-9D3FDCE29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196575"/>
            <a:ext cx="2628360" cy="498978"/>
          </a:xfrm>
        </p:spPr>
        <p:txBody>
          <a:bodyPr>
            <a:noAutofit/>
          </a:bodyPr>
          <a:lstStyle/>
          <a:p>
            <a: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  <a:t>Control Marker </a:t>
            </a:r>
            <a:br>
              <a:rPr lang="en-GB" sz="1950" b="1">
                <a:solidFill>
                  <a:srgbClr val="088AC1"/>
                </a:solidFill>
                <a:latin typeface="Arvo" panose="02000000000000000000" pitchFamily="2" charset="77"/>
              </a:rPr>
            </a:br>
            <a:r>
              <a:rPr lang="en-GB" sz="1950" b="1">
                <a:solidFill>
                  <a:srgbClr val="088AC1"/>
                </a:solidFill>
                <a:latin typeface="Arvo" panose="02000000000000000000" pitchFamily="2" charset="77"/>
              </a:rPr>
              <a:t>15</a:t>
            </a:r>
            <a:endParaRPr lang="en-GB" sz="1950" b="1" dirty="0">
              <a:solidFill>
                <a:srgbClr val="088AC1"/>
              </a:solidFill>
              <a:latin typeface="Arvo" panose="02000000000000000000" pitchFamily="2" charset="77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1218DE-B5DB-4A41-9EE7-855DE02F8C2F}"/>
              </a:ext>
            </a:extLst>
          </p:cNvPr>
          <p:cNvGrpSpPr/>
          <p:nvPr/>
        </p:nvGrpSpPr>
        <p:grpSpPr>
          <a:xfrm>
            <a:off x="2485349" y="1555634"/>
            <a:ext cx="1312073" cy="1750145"/>
            <a:chOff x="1502926" y="1131069"/>
            <a:chExt cx="1526162" cy="20075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9B027F-F8DC-E346-B06C-689C012A2756}"/>
                </a:ext>
              </a:extLst>
            </p:cNvPr>
            <p:cNvSpPr txBox="1"/>
            <p:nvPr/>
          </p:nvSpPr>
          <p:spPr>
            <a:xfrm>
              <a:off x="1573349" y="2774448"/>
              <a:ext cx="1376420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1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st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 Number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4E38253B-EDDA-634D-B586-E758F8E1D159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3"/>
                <a:gd name="connsiteY0" fmla="*/ 212473 h 1274810"/>
                <a:gd name="connsiteX1" fmla="*/ 212473 w 1312073"/>
                <a:gd name="connsiteY1" fmla="*/ 0 h 1274810"/>
                <a:gd name="connsiteX2" fmla="*/ 664908 w 1312073"/>
                <a:gd name="connsiteY2" fmla="*/ 0 h 1274810"/>
                <a:gd name="connsiteX3" fmla="*/ 1099600 w 1312073"/>
                <a:gd name="connsiteY3" fmla="*/ 0 h 1274810"/>
                <a:gd name="connsiteX4" fmla="*/ 1312073 w 1312073"/>
                <a:gd name="connsiteY4" fmla="*/ 212473 h 1274810"/>
                <a:gd name="connsiteX5" fmla="*/ 1312073 w 1312073"/>
                <a:gd name="connsiteY5" fmla="*/ 620408 h 1274810"/>
                <a:gd name="connsiteX6" fmla="*/ 1312073 w 1312073"/>
                <a:gd name="connsiteY6" fmla="*/ 1062337 h 1274810"/>
                <a:gd name="connsiteX7" fmla="*/ 1099600 w 1312073"/>
                <a:gd name="connsiteY7" fmla="*/ 1274810 h 1274810"/>
                <a:gd name="connsiteX8" fmla="*/ 647165 w 1312073"/>
                <a:gd name="connsiteY8" fmla="*/ 1274810 h 1274810"/>
                <a:gd name="connsiteX9" fmla="*/ 212473 w 1312073"/>
                <a:gd name="connsiteY9" fmla="*/ 1274810 h 1274810"/>
                <a:gd name="connsiteX10" fmla="*/ 0 w 1312073"/>
                <a:gd name="connsiteY10" fmla="*/ 1062337 h 1274810"/>
                <a:gd name="connsiteX11" fmla="*/ 0 w 1312073"/>
                <a:gd name="connsiteY11" fmla="*/ 628906 h 1274810"/>
                <a:gd name="connsiteX12" fmla="*/ 0 w 1312073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3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06639" y="-13471"/>
                    <a:pt x="463445" y="-9"/>
                    <a:pt x="664908" y="0"/>
                  </a:cubicBezTo>
                  <a:cubicBezTo>
                    <a:pt x="866371" y="9"/>
                    <a:pt x="902078" y="8347"/>
                    <a:pt x="1099600" y="0"/>
                  </a:cubicBezTo>
                  <a:cubicBezTo>
                    <a:pt x="1214723" y="3975"/>
                    <a:pt x="1316375" y="98324"/>
                    <a:pt x="1312073" y="212473"/>
                  </a:cubicBezTo>
                  <a:cubicBezTo>
                    <a:pt x="1302837" y="322577"/>
                    <a:pt x="1293466" y="508487"/>
                    <a:pt x="1312073" y="620408"/>
                  </a:cubicBezTo>
                  <a:cubicBezTo>
                    <a:pt x="1330680" y="732330"/>
                    <a:pt x="1329497" y="958697"/>
                    <a:pt x="1312073" y="1062337"/>
                  </a:cubicBezTo>
                  <a:cubicBezTo>
                    <a:pt x="1315025" y="1185529"/>
                    <a:pt x="1213837" y="1276449"/>
                    <a:pt x="1099600" y="1274810"/>
                  </a:cubicBezTo>
                  <a:cubicBezTo>
                    <a:pt x="884800" y="1287420"/>
                    <a:pt x="757377" y="1294037"/>
                    <a:pt x="647165" y="1274810"/>
                  </a:cubicBezTo>
                  <a:cubicBezTo>
                    <a:pt x="536953" y="1255583"/>
                    <a:pt x="343770" y="1286737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3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34754" y="22666"/>
                    <a:pt x="536161" y="-636"/>
                    <a:pt x="673779" y="0"/>
                  </a:cubicBezTo>
                  <a:cubicBezTo>
                    <a:pt x="811397" y="636"/>
                    <a:pt x="962613" y="10110"/>
                    <a:pt x="1099600" y="0"/>
                  </a:cubicBezTo>
                  <a:cubicBezTo>
                    <a:pt x="1198482" y="-10102"/>
                    <a:pt x="1317875" y="97899"/>
                    <a:pt x="1312073" y="212473"/>
                  </a:cubicBezTo>
                  <a:cubicBezTo>
                    <a:pt x="1292842" y="376287"/>
                    <a:pt x="1315019" y="483770"/>
                    <a:pt x="1312073" y="620408"/>
                  </a:cubicBezTo>
                  <a:cubicBezTo>
                    <a:pt x="1309127" y="757046"/>
                    <a:pt x="1320734" y="859131"/>
                    <a:pt x="1312073" y="1062337"/>
                  </a:cubicBezTo>
                  <a:cubicBezTo>
                    <a:pt x="1309514" y="1155277"/>
                    <a:pt x="1209029" y="1285812"/>
                    <a:pt x="1099600" y="1274810"/>
                  </a:cubicBezTo>
                  <a:cubicBezTo>
                    <a:pt x="1001734" y="1265700"/>
                    <a:pt x="852077" y="1260710"/>
                    <a:pt x="673779" y="1274810"/>
                  </a:cubicBezTo>
                  <a:cubicBezTo>
                    <a:pt x="495481" y="1288910"/>
                    <a:pt x="359758" y="1273505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DF00A5-E053-2B4C-9122-CF7717CE1F58}"/>
              </a:ext>
            </a:extLst>
          </p:cNvPr>
          <p:cNvGrpSpPr/>
          <p:nvPr/>
        </p:nvGrpSpPr>
        <p:grpSpPr>
          <a:xfrm>
            <a:off x="3991716" y="1555634"/>
            <a:ext cx="1312074" cy="1750145"/>
            <a:chOff x="1502926" y="1131069"/>
            <a:chExt cx="1526162" cy="20075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BE8E5C6-16A8-C94B-8C34-51FB362B58CC}"/>
                </a:ext>
              </a:extLst>
            </p:cNvPr>
            <p:cNvSpPr txBox="1"/>
            <p:nvPr/>
          </p:nvSpPr>
          <p:spPr>
            <a:xfrm>
              <a:off x="1573349" y="2774448"/>
              <a:ext cx="1447272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2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nd 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Number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F37130BA-FC50-3845-A244-9B9FE7E2EFD8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4"/>
                <a:gd name="connsiteY0" fmla="*/ 212473 h 1274810"/>
                <a:gd name="connsiteX1" fmla="*/ 212473 w 1312074"/>
                <a:gd name="connsiteY1" fmla="*/ 0 h 1274810"/>
                <a:gd name="connsiteX2" fmla="*/ 664908 w 1312074"/>
                <a:gd name="connsiteY2" fmla="*/ 0 h 1274810"/>
                <a:gd name="connsiteX3" fmla="*/ 1099601 w 1312074"/>
                <a:gd name="connsiteY3" fmla="*/ 0 h 1274810"/>
                <a:gd name="connsiteX4" fmla="*/ 1312074 w 1312074"/>
                <a:gd name="connsiteY4" fmla="*/ 212473 h 1274810"/>
                <a:gd name="connsiteX5" fmla="*/ 1312074 w 1312074"/>
                <a:gd name="connsiteY5" fmla="*/ 620408 h 1274810"/>
                <a:gd name="connsiteX6" fmla="*/ 1312074 w 1312074"/>
                <a:gd name="connsiteY6" fmla="*/ 1062337 h 1274810"/>
                <a:gd name="connsiteX7" fmla="*/ 1099601 w 1312074"/>
                <a:gd name="connsiteY7" fmla="*/ 1274810 h 1274810"/>
                <a:gd name="connsiteX8" fmla="*/ 647166 w 1312074"/>
                <a:gd name="connsiteY8" fmla="*/ 1274810 h 1274810"/>
                <a:gd name="connsiteX9" fmla="*/ 212473 w 1312074"/>
                <a:gd name="connsiteY9" fmla="*/ 1274810 h 1274810"/>
                <a:gd name="connsiteX10" fmla="*/ 0 w 1312074"/>
                <a:gd name="connsiteY10" fmla="*/ 1062337 h 1274810"/>
                <a:gd name="connsiteX11" fmla="*/ 0 w 1312074"/>
                <a:gd name="connsiteY11" fmla="*/ 628906 h 1274810"/>
                <a:gd name="connsiteX12" fmla="*/ 0 w 1312074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4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06639" y="-13471"/>
                    <a:pt x="463445" y="-9"/>
                    <a:pt x="664908" y="0"/>
                  </a:cubicBezTo>
                  <a:cubicBezTo>
                    <a:pt x="866371" y="9"/>
                    <a:pt x="896022" y="5835"/>
                    <a:pt x="1099601" y="0"/>
                  </a:cubicBezTo>
                  <a:cubicBezTo>
                    <a:pt x="1214724" y="3975"/>
                    <a:pt x="1316376" y="98324"/>
                    <a:pt x="1312074" y="212473"/>
                  </a:cubicBezTo>
                  <a:cubicBezTo>
                    <a:pt x="1302838" y="322577"/>
                    <a:pt x="1293467" y="508487"/>
                    <a:pt x="1312074" y="620408"/>
                  </a:cubicBezTo>
                  <a:cubicBezTo>
                    <a:pt x="1330681" y="732330"/>
                    <a:pt x="1329498" y="958697"/>
                    <a:pt x="1312074" y="1062337"/>
                  </a:cubicBezTo>
                  <a:cubicBezTo>
                    <a:pt x="1315026" y="1185529"/>
                    <a:pt x="1213838" y="1276449"/>
                    <a:pt x="1099601" y="1274810"/>
                  </a:cubicBezTo>
                  <a:cubicBezTo>
                    <a:pt x="884801" y="1287420"/>
                    <a:pt x="757378" y="1294037"/>
                    <a:pt x="647166" y="1274810"/>
                  </a:cubicBezTo>
                  <a:cubicBezTo>
                    <a:pt x="536954" y="1255583"/>
                    <a:pt x="347846" y="1290363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4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29157" y="15727"/>
                    <a:pt x="529862" y="-5224"/>
                    <a:pt x="673780" y="0"/>
                  </a:cubicBezTo>
                  <a:cubicBezTo>
                    <a:pt x="817698" y="5224"/>
                    <a:pt x="962614" y="10110"/>
                    <a:pt x="1099601" y="0"/>
                  </a:cubicBezTo>
                  <a:cubicBezTo>
                    <a:pt x="1198483" y="-10102"/>
                    <a:pt x="1317876" y="97899"/>
                    <a:pt x="1312074" y="212473"/>
                  </a:cubicBezTo>
                  <a:cubicBezTo>
                    <a:pt x="1292843" y="376287"/>
                    <a:pt x="1315020" y="483770"/>
                    <a:pt x="1312074" y="620408"/>
                  </a:cubicBezTo>
                  <a:cubicBezTo>
                    <a:pt x="1309128" y="757046"/>
                    <a:pt x="1320735" y="859131"/>
                    <a:pt x="1312074" y="1062337"/>
                  </a:cubicBezTo>
                  <a:cubicBezTo>
                    <a:pt x="1309515" y="1155277"/>
                    <a:pt x="1209030" y="1285812"/>
                    <a:pt x="1099601" y="1274810"/>
                  </a:cubicBezTo>
                  <a:cubicBezTo>
                    <a:pt x="1001735" y="1265700"/>
                    <a:pt x="852078" y="1260710"/>
                    <a:pt x="673780" y="1274810"/>
                  </a:cubicBezTo>
                  <a:cubicBezTo>
                    <a:pt x="495482" y="1288910"/>
                    <a:pt x="361659" y="1279920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81E24BD-4DF4-EE43-8EBC-B0804E0D9653}"/>
              </a:ext>
            </a:extLst>
          </p:cNvPr>
          <p:cNvSpPr/>
          <p:nvPr/>
        </p:nvSpPr>
        <p:spPr>
          <a:xfrm>
            <a:off x="8245288" y="1555633"/>
            <a:ext cx="1312073" cy="1274811"/>
          </a:xfrm>
          <a:custGeom>
            <a:avLst/>
            <a:gdLst>
              <a:gd name="connsiteX0" fmla="*/ 0 w 1312073"/>
              <a:gd name="connsiteY0" fmla="*/ 212473 h 1274811"/>
              <a:gd name="connsiteX1" fmla="*/ 212473 w 1312073"/>
              <a:gd name="connsiteY1" fmla="*/ 0 h 1274811"/>
              <a:gd name="connsiteX2" fmla="*/ 664908 w 1312073"/>
              <a:gd name="connsiteY2" fmla="*/ 0 h 1274811"/>
              <a:gd name="connsiteX3" fmla="*/ 1099600 w 1312073"/>
              <a:gd name="connsiteY3" fmla="*/ 0 h 1274811"/>
              <a:gd name="connsiteX4" fmla="*/ 1312073 w 1312073"/>
              <a:gd name="connsiteY4" fmla="*/ 212473 h 1274811"/>
              <a:gd name="connsiteX5" fmla="*/ 1312073 w 1312073"/>
              <a:gd name="connsiteY5" fmla="*/ 620408 h 1274811"/>
              <a:gd name="connsiteX6" fmla="*/ 1312073 w 1312073"/>
              <a:gd name="connsiteY6" fmla="*/ 1062338 h 1274811"/>
              <a:gd name="connsiteX7" fmla="*/ 1099600 w 1312073"/>
              <a:gd name="connsiteY7" fmla="*/ 1274811 h 1274811"/>
              <a:gd name="connsiteX8" fmla="*/ 647165 w 1312073"/>
              <a:gd name="connsiteY8" fmla="*/ 1274811 h 1274811"/>
              <a:gd name="connsiteX9" fmla="*/ 212473 w 1312073"/>
              <a:gd name="connsiteY9" fmla="*/ 1274811 h 1274811"/>
              <a:gd name="connsiteX10" fmla="*/ 0 w 1312073"/>
              <a:gd name="connsiteY10" fmla="*/ 1062338 h 1274811"/>
              <a:gd name="connsiteX11" fmla="*/ 0 w 1312073"/>
              <a:gd name="connsiteY11" fmla="*/ 628907 h 1274811"/>
              <a:gd name="connsiteX12" fmla="*/ 0 w 1312073"/>
              <a:gd name="connsiteY12" fmla="*/ 212473 h 127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2073" h="1274811" fill="none" extrusionOk="0">
                <a:moveTo>
                  <a:pt x="0" y="212473"/>
                </a:moveTo>
                <a:cubicBezTo>
                  <a:pt x="-11616" y="97034"/>
                  <a:pt x="86841" y="-5717"/>
                  <a:pt x="212473" y="0"/>
                </a:cubicBezTo>
                <a:cubicBezTo>
                  <a:pt x="406639" y="-13471"/>
                  <a:pt x="463445" y="-9"/>
                  <a:pt x="664908" y="0"/>
                </a:cubicBezTo>
                <a:cubicBezTo>
                  <a:pt x="866371" y="9"/>
                  <a:pt x="902078" y="8347"/>
                  <a:pt x="1099600" y="0"/>
                </a:cubicBezTo>
                <a:cubicBezTo>
                  <a:pt x="1214723" y="3975"/>
                  <a:pt x="1316375" y="98324"/>
                  <a:pt x="1312073" y="212473"/>
                </a:cubicBezTo>
                <a:cubicBezTo>
                  <a:pt x="1302837" y="322577"/>
                  <a:pt x="1293466" y="508487"/>
                  <a:pt x="1312073" y="620408"/>
                </a:cubicBezTo>
                <a:cubicBezTo>
                  <a:pt x="1330680" y="732330"/>
                  <a:pt x="1330436" y="958165"/>
                  <a:pt x="1312073" y="1062338"/>
                </a:cubicBezTo>
                <a:cubicBezTo>
                  <a:pt x="1315025" y="1185530"/>
                  <a:pt x="1213837" y="1276450"/>
                  <a:pt x="1099600" y="1274811"/>
                </a:cubicBezTo>
                <a:cubicBezTo>
                  <a:pt x="884800" y="1287421"/>
                  <a:pt x="757377" y="1294038"/>
                  <a:pt x="647165" y="1274811"/>
                </a:cubicBezTo>
                <a:cubicBezTo>
                  <a:pt x="536953" y="1255584"/>
                  <a:pt x="343770" y="1286738"/>
                  <a:pt x="212473" y="1274811"/>
                </a:cubicBezTo>
                <a:cubicBezTo>
                  <a:pt x="83287" y="1298579"/>
                  <a:pt x="-2926" y="1175802"/>
                  <a:pt x="0" y="1062338"/>
                </a:cubicBezTo>
                <a:cubicBezTo>
                  <a:pt x="-6549" y="963070"/>
                  <a:pt x="-473" y="832885"/>
                  <a:pt x="0" y="628907"/>
                </a:cubicBezTo>
                <a:cubicBezTo>
                  <a:pt x="473" y="424929"/>
                  <a:pt x="17534" y="398183"/>
                  <a:pt x="0" y="212473"/>
                </a:cubicBezTo>
                <a:close/>
              </a:path>
              <a:path w="1312073" h="1274811" stroke="0" extrusionOk="0">
                <a:moveTo>
                  <a:pt x="0" y="212473"/>
                </a:moveTo>
                <a:cubicBezTo>
                  <a:pt x="-4860" y="92129"/>
                  <a:pt x="84562" y="3965"/>
                  <a:pt x="212473" y="0"/>
                </a:cubicBezTo>
                <a:cubicBezTo>
                  <a:pt x="434754" y="22666"/>
                  <a:pt x="536161" y="-636"/>
                  <a:pt x="673779" y="0"/>
                </a:cubicBezTo>
                <a:cubicBezTo>
                  <a:pt x="811397" y="636"/>
                  <a:pt x="962613" y="10110"/>
                  <a:pt x="1099600" y="0"/>
                </a:cubicBezTo>
                <a:cubicBezTo>
                  <a:pt x="1198482" y="-10102"/>
                  <a:pt x="1317875" y="97899"/>
                  <a:pt x="1312073" y="212473"/>
                </a:cubicBezTo>
                <a:cubicBezTo>
                  <a:pt x="1292842" y="376287"/>
                  <a:pt x="1315019" y="483770"/>
                  <a:pt x="1312073" y="620408"/>
                </a:cubicBezTo>
                <a:cubicBezTo>
                  <a:pt x="1309127" y="757046"/>
                  <a:pt x="1327418" y="856440"/>
                  <a:pt x="1312073" y="1062338"/>
                </a:cubicBezTo>
                <a:cubicBezTo>
                  <a:pt x="1309514" y="1155278"/>
                  <a:pt x="1209029" y="1285813"/>
                  <a:pt x="1099600" y="1274811"/>
                </a:cubicBezTo>
                <a:cubicBezTo>
                  <a:pt x="1001734" y="1265701"/>
                  <a:pt x="852077" y="1260711"/>
                  <a:pt x="673779" y="1274811"/>
                </a:cubicBezTo>
                <a:cubicBezTo>
                  <a:pt x="495481" y="1288911"/>
                  <a:pt x="359758" y="1273506"/>
                  <a:pt x="212473" y="1274811"/>
                </a:cubicBezTo>
                <a:cubicBezTo>
                  <a:pt x="106969" y="1292439"/>
                  <a:pt x="342" y="1183230"/>
                  <a:pt x="0" y="1062338"/>
                </a:cubicBezTo>
                <a:cubicBezTo>
                  <a:pt x="7845" y="892364"/>
                  <a:pt x="-14833" y="854807"/>
                  <a:pt x="0" y="662901"/>
                </a:cubicBezTo>
                <a:cubicBezTo>
                  <a:pt x="14833" y="470995"/>
                  <a:pt x="15721" y="378704"/>
                  <a:pt x="0" y="212473"/>
                </a:cubicBezTo>
                <a:close/>
              </a:path>
            </a:pathLst>
          </a:custGeom>
          <a:solidFill>
            <a:srgbClr val="E7F3F9"/>
          </a:solidFill>
          <a:ln w="47625">
            <a:solidFill>
              <a:srgbClr val="E7F3F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63" dirty="0">
              <a:solidFill>
                <a:srgbClr val="088AC1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3FFCF41-A329-144A-8909-FBC9E4809406}"/>
              </a:ext>
            </a:extLst>
          </p:cNvPr>
          <p:cNvSpPr/>
          <p:nvPr/>
        </p:nvSpPr>
        <p:spPr>
          <a:xfrm>
            <a:off x="331862" y="3479898"/>
            <a:ext cx="9326489" cy="1658057"/>
          </a:xfrm>
          <a:custGeom>
            <a:avLst/>
            <a:gdLst>
              <a:gd name="connsiteX0" fmla="*/ 0 w 9326489"/>
              <a:gd name="connsiteY0" fmla="*/ 276348 h 1658057"/>
              <a:gd name="connsiteX1" fmla="*/ 276348 w 9326489"/>
              <a:gd name="connsiteY1" fmla="*/ 0 h 1658057"/>
              <a:gd name="connsiteX2" fmla="*/ 775779 w 9326489"/>
              <a:gd name="connsiteY2" fmla="*/ 0 h 1658057"/>
              <a:gd name="connsiteX3" fmla="*/ 1362949 w 9326489"/>
              <a:gd name="connsiteY3" fmla="*/ 0 h 1658057"/>
              <a:gd name="connsiteX4" fmla="*/ 2037856 w 9326489"/>
              <a:gd name="connsiteY4" fmla="*/ 0 h 1658057"/>
              <a:gd name="connsiteX5" fmla="*/ 2537287 w 9326489"/>
              <a:gd name="connsiteY5" fmla="*/ 0 h 1658057"/>
              <a:gd name="connsiteX6" fmla="*/ 3387670 w 9326489"/>
              <a:gd name="connsiteY6" fmla="*/ 0 h 1658057"/>
              <a:gd name="connsiteX7" fmla="*/ 4062577 w 9326489"/>
              <a:gd name="connsiteY7" fmla="*/ 0 h 1658057"/>
              <a:gd name="connsiteX8" fmla="*/ 4912960 w 9326489"/>
              <a:gd name="connsiteY8" fmla="*/ 0 h 1658057"/>
              <a:gd name="connsiteX9" fmla="*/ 5675605 w 9326489"/>
              <a:gd name="connsiteY9" fmla="*/ 0 h 1658057"/>
              <a:gd name="connsiteX10" fmla="*/ 6262774 w 9326489"/>
              <a:gd name="connsiteY10" fmla="*/ 0 h 1658057"/>
              <a:gd name="connsiteX11" fmla="*/ 7025420 w 9326489"/>
              <a:gd name="connsiteY11" fmla="*/ 0 h 1658057"/>
              <a:gd name="connsiteX12" fmla="*/ 7524851 w 9326489"/>
              <a:gd name="connsiteY12" fmla="*/ 0 h 1658057"/>
              <a:gd name="connsiteX13" fmla="*/ 8199758 w 9326489"/>
              <a:gd name="connsiteY13" fmla="*/ 0 h 1658057"/>
              <a:gd name="connsiteX14" fmla="*/ 9050141 w 9326489"/>
              <a:gd name="connsiteY14" fmla="*/ 0 h 1658057"/>
              <a:gd name="connsiteX15" fmla="*/ 9326489 w 9326489"/>
              <a:gd name="connsiteY15" fmla="*/ 276348 h 1658057"/>
              <a:gd name="connsiteX16" fmla="*/ 9326489 w 9326489"/>
              <a:gd name="connsiteY16" fmla="*/ 840082 h 1658057"/>
              <a:gd name="connsiteX17" fmla="*/ 9326489 w 9326489"/>
              <a:gd name="connsiteY17" fmla="*/ 1381709 h 1658057"/>
              <a:gd name="connsiteX18" fmla="*/ 9050141 w 9326489"/>
              <a:gd name="connsiteY18" fmla="*/ 1658057 h 1658057"/>
              <a:gd name="connsiteX19" fmla="*/ 8375234 w 9326489"/>
              <a:gd name="connsiteY19" fmla="*/ 1658057 h 1658057"/>
              <a:gd name="connsiteX20" fmla="*/ 7524851 w 9326489"/>
              <a:gd name="connsiteY20" fmla="*/ 1658057 h 1658057"/>
              <a:gd name="connsiteX21" fmla="*/ 6762206 w 9326489"/>
              <a:gd name="connsiteY21" fmla="*/ 1658057 h 1658057"/>
              <a:gd name="connsiteX22" fmla="*/ 5911823 w 9326489"/>
              <a:gd name="connsiteY22" fmla="*/ 1658057 h 1658057"/>
              <a:gd name="connsiteX23" fmla="*/ 5149178 w 9326489"/>
              <a:gd name="connsiteY23" fmla="*/ 1658057 h 1658057"/>
              <a:gd name="connsiteX24" fmla="*/ 4649746 w 9326489"/>
              <a:gd name="connsiteY24" fmla="*/ 1658057 h 1658057"/>
              <a:gd name="connsiteX25" fmla="*/ 3887101 w 9326489"/>
              <a:gd name="connsiteY25" fmla="*/ 1658057 h 1658057"/>
              <a:gd name="connsiteX26" fmla="*/ 3299932 w 9326489"/>
              <a:gd name="connsiteY26" fmla="*/ 1658057 h 1658057"/>
              <a:gd name="connsiteX27" fmla="*/ 2800501 w 9326489"/>
              <a:gd name="connsiteY27" fmla="*/ 1658057 h 1658057"/>
              <a:gd name="connsiteX28" fmla="*/ 2388807 w 9326489"/>
              <a:gd name="connsiteY28" fmla="*/ 1658057 h 1658057"/>
              <a:gd name="connsiteX29" fmla="*/ 1889376 w 9326489"/>
              <a:gd name="connsiteY29" fmla="*/ 1658057 h 1658057"/>
              <a:gd name="connsiteX30" fmla="*/ 1389945 w 9326489"/>
              <a:gd name="connsiteY30" fmla="*/ 1658057 h 1658057"/>
              <a:gd name="connsiteX31" fmla="*/ 276348 w 9326489"/>
              <a:gd name="connsiteY31" fmla="*/ 1658057 h 1658057"/>
              <a:gd name="connsiteX32" fmla="*/ 0 w 9326489"/>
              <a:gd name="connsiteY32" fmla="*/ 1381709 h 1658057"/>
              <a:gd name="connsiteX33" fmla="*/ 0 w 9326489"/>
              <a:gd name="connsiteY33" fmla="*/ 862189 h 1658057"/>
              <a:gd name="connsiteX34" fmla="*/ 0 w 9326489"/>
              <a:gd name="connsiteY34" fmla="*/ 276348 h 165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26489" h="1658057" fill="none" extrusionOk="0">
                <a:moveTo>
                  <a:pt x="0" y="276348"/>
                </a:moveTo>
                <a:cubicBezTo>
                  <a:pt x="9091" y="121319"/>
                  <a:pt x="118801" y="34109"/>
                  <a:pt x="276348" y="0"/>
                </a:cubicBezTo>
                <a:cubicBezTo>
                  <a:pt x="378633" y="-6406"/>
                  <a:pt x="642241" y="21585"/>
                  <a:pt x="775779" y="0"/>
                </a:cubicBezTo>
                <a:cubicBezTo>
                  <a:pt x="909317" y="-21585"/>
                  <a:pt x="1221752" y="-28126"/>
                  <a:pt x="1362949" y="0"/>
                </a:cubicBezTo>
                <a:cubicBezTo>
                  <a:pt x="1504146" y="28126"/>
                  <a:pt x="1876629" y="5779"/>
                  <a:pt x="2037856" y="0"/>
                </a:cubicBezTo>
                <a:cubicBezTo>
                  <a:pt x="2199083" y="-5779"/>
                  <a:pt x="2314248" y="10723"/>
                  <a:pt x="2537287" y="0"/>
                </a:cubicBezTo>
                <a:cubicBezTo>
                  <a:pt x="2760326" y="-10723"/>
                  <a:pt x="3098093" y="29570"/>
                  <a:pt x="3387670" y="0"/>
                </a:cubicBezTo>
                <a:cubicBezTo>
                  <a:pt x="3677247" y="-29570"/>
                  <a:pt x="3743991" y="18475"/>
                  <a:pt x="4062577" y="0"/>
                </a:cubicBezTo>
                <a:cubicBezTo>
                  <a:pt x="4381163" y="-18475"/>
                  <a:pt x="4540737" y="-3976"/>
                  <a:pt x="4912960" y="0"/>
                </a:cubicBezTo>
                <a:cubicBezTo>
                  <a:pt x="5285183" y="3976"/>
                  <a:pt x="5491666" y="25264"/>
                  <a:pt x="5675605" y="0"/>
                </a:cubicBezTo>
                <a:cubicBezTo>
                  <a:pt x="5859545" y="-25264"/>
                  <a:pt x="6033792" y="-25299"/>
                  <a:pt x="6262774" y="0"/>
                </a:cubicBezTo>
                <a:cubicBezTo>
                  <a:pt x="6491756" y="25299"/>
                  <a:pt x="6696593" y="10650"/>
                  <a:pt x="7025420" y="0"/>
                </a:cubicBezTo>
                <a:cubicBezTo>
                  <a:pt x="7354247" y="-10650"/>
                  <a:pt x="7319322" y="-13190"/>
                  <a:pt x="7524851" y="0"/>
                </a:cubicBezTo>
                <a:cubicBezTo>
                  <a:pt x="7730380" y="13190"/>
                  <a:pt x="7933421" y="23830"/>
                  <a:pt x="8199758" y="0"/>
                </a:cubicBezTo>
                <a:cubicBezTo>
                  <a:pt x="8466095" y="-23830"/>
                  <a:pt x="8796129" y="-32668"/>
                  <a:pt x="9050141" y="0"/>
                </a:cubicBezTo>
                <a:cubicBezTo>
                  <a:pt x="9205978" y="-5004"/>
                  <a:pt x="9331492" y="119788"/>
                  <a:pt x="9326489" y="276348"/>
                </a:cubicBezTo>
                <a:cubicBezTo>
                  <a:pt x="9302215" y="481559"/>
                  <a:pt x="9311431" y="620824"/>
                  <a:pt x="9326489" y="840082"/>
                </a:cubicBezTo>
                <a:cubicBezTo>
                  <a:pt x="9341547" y="1059340"/>
                  <a:pt x="9342551" y="1154223"/>
                  <a:pt x="9326489" y="1381709"/>
                </a:cubicBezTo>
                <a:cubicBezTo>
                  <a:pt x="9318932" y="1526234"/>
                  <a:pt x="9219728" y="1671716"/>
                  <a:pt x="9050141" y="1658057"/>
                </a:cubicBezTo>
                <a:cubicBezTo>
                  <a:pt x="8740600" y="1657599"/>
                  <a:pt x="8630652" y="1631481"/>
                  <a:pt x="8375234" y="1658057"/>
                </a:cubicBezTo>
                <a:cubicBezTo>
                  <a:pt x="8119816" y="1684633"/>
                  <a:pt x="7929150" y="1625916"/>
                  <a:pt x="7524851" y="1658057"/>
                </a:cubicBezTo>
                <a:cubicBezTo>
                  <a:pt x="7120552" y="1690198"/>
                  <a:pt x="7066660" y="1691431"/>
                  <a:pt x="6762206" y="1658057"/>
                </a:cubicBezTo>
                <a:cubicBezTo>
                  <a:pt x="6457752" y="1624683"/>
                  <a:pt x="6210288" y="1699760"/>
                  <a:pt x="5911823" y="1658057"/>
                </a:cubicBezTo>
                <a:cubicBezTo>
                  <a:pt x="5613358" y="1616354"/>
                  <a:pt x="5435413" y="1651673"/>
                  <a:pt x="5149178" y="1658057"/>
                </a:cubicBezTo>
                <a:cubicBezTo>
                  <a:pt x="4862943" y="1664441"/>
                  <a:pt x="4803062" y="1650674"/>
                  <a:pt x="4649746" y="1658057"/>
                </a:cubicBezTo>
                <a:cubicBezTo>
                  <a:pt x="4496430" y="1665440"/>
                  <a:pt x="4058557" y="1668172"/>
                  <a:pt x="3887101" y="1658057"/>
                </a:cubicBezTo>
                <a:cubicBezTo>
                  <a:pt x="3715645" y="1647942"/>
                  <a:pt x="3463774" y="1658547"/>
                  <a:pt x="3299932" y="1658057"/>
                </a:cubicBezTo>
                <a:cubicBezTo>
                  <a:pt x="3136090" y="1657567"/>
                  <a:pt x="2963654" y="1656714"/>
                  <a:pt x="2800501" y="1658057"/>
                </a:cubicBezTo>
                <a:cubicBezTo>
                  <a:pt x="2637348" y="1659400"/>
                  <a:pt x="2488910" y="1675643"/>
                  <a:pt x="2388807" y="1658057"/>
                </a:cubicBezTo>
                <a:cubicBezTo>
                  <a:pt x="2288704" y="1640471"/>
                  <a:pt x="2002158" y="1638136"/>
                  <a:pt x="1889376" y="1658057"/>
                </a:cubicBezTo>
                <a:cubicBezTo>
                  <a:pt x="1776594" y="1677978"/>
                  <a:pt x="1524033" y="1649080"/>
                  <a:pt x="1389945" y="1658057"/>
                </a:cubicBezTo>
                <a:cubicBezTo>
                  <a:pt x="1255857" y="1667034"/>
                  <a:pt x="797155" y="1640188"/>
                  <a:pt x="276348" y="1658057"/>
                </a:cubicBezTo>
                <a:cubicBezTo>
                  <a:pt x="109502" y="1635181"/>
                  <a:pt x="-5031" y="1533997"/>
                  <a:pt x="0" y="1381709"/>
                </a:cubicBezTo>
                <a:cubicBezTo>
                  <a:pt x="21163" y="1201500"/>
                  <a:pt x="25637" y="1104262"/>
                  <a:pt x="0" y="862189"/>
                </a:cubicBezTo>
                <a:cubicBezTo>
                  <a:pt x="-25637" y="620116"/>
                  <a:pt x="16893" y="564887"/>
                  <a:pt x="0" y="276348"/>
                </a:cubicBezTo>
                <a:close/>
              </a:path>
              <a:path w="9326489" h="1658057" stroke="0" extrusionOk="0">
                <a:moveTo>
                  <a:pt x="0" y="276348"/>
                </a:moveTo>
                <a:cubicBezTo>
                  <a:pt x="-7889" y="118859"/>
                  <a:pt x="90698" y="12396"/>
                  <a:pt x="276348" y="0"/>
                </a:cubicBezTo>
                <a:cubicBezTo>
                  <a:pt x="681283" y="-20588"/>
                  <a:pt x="741372" y="-13057"/>
                  <a:pt x="1126731" y="0"/>
                </a:cubicBezTo>
                <a:cubicBezTo>
                  <a:pt x="1512090" y="13057"/>
                  <a:pt x="1585174" y="-24718"/>
                  <a:pt x="1713900" y="0"/>
                </a:cubicBezTo>
                <a:cubicBezTo>
                  <a:pt x="1842626" y="24718"/>
                  <a:pt x="2015456" y="20484"/>
                  <a:pt x="2213332" y="0"/>
                </a:cubicBezTo>
                <a:cubicBezTo>
                  <a:pt x="2411208" y="-20484"/>
                  <a:pt x="2684954" y="-24911"/>
                  <a:pt x="2975977" y="0"/>
                </a:cubicBezTo>
                <a:cubicBezTo>
                  <a:pt x="3267000" y="24911"/>
                  <a:pt x="3359650" y="15703"/>
                  <a:pt x="3563146" y="0"/>
                </a:cubicBezTo>
                <a:cubicBezTo>
                  <a:pt x="3766642" y="-15703"/>
                  <a:pt x="4160839" y="-25191"/>
                  <a:pt x="4413529" y="0"/>
                </a:cubicBezTo>
                <a:cubicBezTo>
                  <a:pt x="4666219" y="25191"/>
                  <a:pt x="4783561" y="8805"/>
                  <a:pt x="4912960" y="0"/>
                </a:cubicBezTo>
                <a:cubicBezTo>
                  <a:pt x="5042359" y="-8805"/>
                  <a:pt x="5397355" y="1791"/>
                  <a:pt x="5763343" y="0"/>
                </a:cubicBezTo>
                <a:cubicBezTo>
                  <a:pt x="6129331" y="-1791"/>
                  <a:pt x="6020586" y="19610"/>
                  <a:pt x="6175037" y="0"/>
                </a:cubicBezTo>
                <a:cubicBezTo>
                  <a:pt x="6329488" y="-19610"/>
                  <a:pt x="6541643" y="21842"/>
                  <a:pt x="6849944" y="0"/>
                </a:cubicBezTo>
                <a:cubicBezTo>
                  <a:pt x="7158245" y="-21842"/>
                  <a:pt x="7385714" y="-16228"/>
                  <a:pt x="7524851" y="0"/>
                </a:cubicBezTo>
                <a:cubicBezTo>
                  <a:pt x="7663988" y="16228"/>
                  <a:pt x="7950554" y="-24195"/>
                  <a:pt x="8112020" y="0"/>
                </a:cubicBezTo>
                <a:cubicBezTo>
                  <a:pt x="8273486" y="24195"/>
                  <a:pt x="8764196" y="-30697"/>
                  <a:pt x="9050141" y="0"/>
                </a:cubicBezTo>
                <a:cubicBezTo>
                  <a:pt x="9221368" y="-23096"/>
                  <a:pt x="9304483" y="115218"/>
                  <a:pt x="9326489" y="276348"/>
                </a:cubicBezTo>
                <a:cubicBezTo>
                  <a:pt x="9312940" y="453877"/>
                  <a:pt x="9318668" y="633420"/>
                  <a:pt x="9326489" y="829029"/>
                </a:cubicBezTo>
                <a:cubicBezTo>
                  <a:pt x="9334310" y="1024638"/>
                  <a:pt x="9314639" y="1159434"/>
                  <a:pt x="9326489" y="1381709"/>
                </a:cubicBezTo>
                <a:cubicBezTo>
                  <a:pt x="9325357" y="1530928"/>
                  <a:pt x="9207077" y="1657181"/>
                  <a:pt x="9050141" y="1658057"/>
                </a:cubicBezTo>
                <a:cubicBezTo>
                  <a:pt x="8873328" y="1650434"/>
                  <a:pt x="8818560" y="1658592"/>
                  <a:pt x="8638448" y="1658057"/>
                </a:cubicBezTo>
                <a:cubicBezTo>
                  <a:pt x="8458336" y="1657522"/>
                  <a:pt x="8177451" y="1677331"/>
                  <a:pt x="7788065" y="1658057"/>
                </a:cubicBezTo>
                <a:cubicBezTo>
                  <a:pt x="7398679" y="1638783"/>
                  <a:pt x="7348303" y="1642029"/>
                  <a:pt x="7113157" y="1658057"/>
                </a:cubicBezTo>
                <a:cubicBezTo>
                  <a:pt x="6878011" y="1674085"/>
                  <a:pt x="6784971" y="1651019"/>
                  <a:pt x="6613726" y="1658057"/>
                </a:cubicBezTo>
                <a:cubicBezTo>
                  <a:pt x="6442481" y="1665095"/>
                  <a:pt x="6134974" y="1682876"/>
                  <a:pt x="5938819" y="1658057"/>
                </a:cubicBezTo>
                <a:cubicBezTo>
                  <a:pt x="5742664" y="1633238"/>
                  <a:pt x="5615695" y="1665186"/>
                  <a:pt x="5527126" y="1658057"/>
                </a:cubicBezTo>
                <a:cubicBezTo>
                  <a:pt x="5438557" y="1650928"/>
                  <a:pt x="5243464" y="1648421"/>
                  <a:pt x="5115432" y="1658057"/>
                </a:cubicBezTo>
                <a:cubicBezTo>
                  <a:pt x="4987400" y="1667693"/>
                  <a:pt x="4678330" y="1677702"/>
                  <a:pt x="4440525" y="1658057"/>
                </a:cubicBezTo>
                <a:cubicBezTo>
                  <a:pt x="4202720" y="1638412"/>
                  <a:pt x="4101274" y="1641624"/>
                  <a:pt x="3941094" y="1658057"/>
                </a:cubicBezTo>
                <a:cubicBezTo>
                  <a:pt x="3780914" y="1674490"/>
                  <a:pt x="3488052" y="1668829"/>
                  <a:pt x="3178449" y="1658057"/>
                </a:cubicBezTo>
                <a:cubicBezTo>
                  <a:pt x="2868847" y="1647285"/>
                  <a:pt x="2921258" y="1653922"/>
                  <a:pt x="2679017" y="1658057"/>
                </a:cubicBezTo>
                <a:cubicBezTo>
                  <a:pt x="2436776" y="1662192"/>
                  <a:pt x="2237887" y="1684113"/>
                  <a:pt x="1916372" y="1658057"/>
                </a:cubicBezTo>
                <a:cubicBezTo>
                  <a:pt x="1594857" y="1632001"/>
                  <a:pt x="1668785" y="1653467"/>
                  <a:pt x="1504679" y="1658057"/>
                </a:cubicBezTo>
                <a:cubicBezTo>
                  <a:pt x="1340573" y="1662647"/>
                  <a:pt x="623131" y="1599776"/>
                  <a:pt x="276348" y="1658057"/>
                </a:cubicBezTo>
                <a:cubicBezTo>
                  <a:pt x="128647" y="1662621"/>
                  <a:pt x="32052" y="1515168"/>
                  <a:pt x="0" y="1381709"/>
                </a:cubicBezTo>
                <a:cubicBezTo>
                  <a:pt x="24777" y="1258673"/>
                  <a:pt x="1926" y="964545"/>
                  <a:pt x="0" y="829029"/>
                </a:cubicBezTo>
                <a:cubicBezTo>
                  <a:pt x="-1926" y="693513"/>
                  <a:pt x="16973" y="542946"/>
                  <a:pt x="0" y="276348"/>
                </a:cubicBezTo>
                <a:close/>
              </a:path>
            </a:pathLst>
          </a:custGeom>
          <a:solidFill>
            <a:srgbClr val="E7F3F9"/>
          </a:solidFill>
          <a:ln w="47625">
            <a:solidFill>
              <a:srgbClr val="E7F3F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63" dirty="0">
              <a:solidFill>
                <a:srgbClr val="088AC1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C982399-2AF4-8B40-B6B8-5ED0A183FA29}"/>
              </a:ext>
            </a:extLst>
          </p:cNvPr>
          <p:cNvSpPr txBox="1">
            <a:spLocks/>
          </p:cNvSpPr>
          <p:nvPr/>
        </p:nvSpPr>
        <p:spPr>
          <a:xfrm>
            <a:off x="1288555" y="867021"/>
            <a:ext cx="7328892" cy="498978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>
                <a:solidFill>
                  <a:srgbClr val="088AC1"/>
                </a:solidFill>
                <a:latin typeface="Balsamiq Sans" panose="02000603000000000000" pitchFamily="2" charset="77"/>
              </a:rPr>
              <a:t>Multiplication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181DA25-A71D-264A-8CEE-96D4F4266B79}"/>
              </a:ext>
            </a:extLst>
          </p:cNvPr>
          <p:cNvSpPr txBox="1">
            <a:spLocks/>
          </p:cNvSpPr>
          <p:nvPr/>
        </p:nvSpPr>
        <p:spPr>
          <a:xfrm>
            <a:off x="7102206" y="1830258"/>
            <a:ext cx="1428750" cy="725561"/>
          </a:xfrm>
          <a:prstGeom prst="rect">
            <a:avLst/>
          </a:prstGeom>
        </p:spPr>
        <p:txBody>
          <a:bodyPr vert="horz" lIns="74295" tIns="37148" rIns="74295" bIns="37148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363" dirty="0">
                <a:solidFill>
                  <a:srgbClr val="088AC1"/>
                </a:solidFill>
                <a:latin typeface="Balsamiq Sans" panose="02000603000000000000" pitchFamily="2" charset="77"/>
              </a:rPr>
              <a:t>=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9BBF79A8-ADB2-CB40-A482-9330F61DAE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5" y="3620227"/>
            <a:ext cx="436483" cy="478790"/>
          </a:xfrm>
          <a:prstGeom prst="rect">
            <a:avLst/>
          </a:prstGeom>
        </p:spPr>
      </p:pic>
      <p:sp>
        <p:nvSpPr>
          <p:cNvPr id="36" name="Text Box 86">
            <a:extLst>
              <a:ext uri="{FF2B5EF4-FFF2-40B4-BE49-F238E27FC236}">
                <a16:creationId xmlns:a16="http://schemas.microsoft.com/office/drawing/2014/main" id="{1F81D119-BC51-324F-8492-4EB8311E386F}"/>
              </a:ext>
            </a:extLst>
          </p:cNvPr>
          <p:cNvSpPr txBox="1"/>
          <p:nvPr/>
        </p:nvSpPr>
        <p:spPr>
          <a:xfrm>
            <a:off x="885600" y="3756851"/>
            <a:ext cx="1227415" cy="28273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300" b="1" dirty="0">
                <a:solidFill>
                  <a:srgbClr val="088AC1"/>
                </a:solidFill>
                <a:latin typeface="Arvo" panose="02000000000000000000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Work it 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9F2FE0-A886-604F-9303-9BBDF744969A}"/>
              </a:ext>
            </a:extLst>
          </p:cNvPr>
          <p:cNvGrpSpPr/>
          <p:nvPr/>
        </p:nvGrpSpPr>
        <p:grpSpPr>
          <a:xfrm>
            <a:off x="6075801" y="1556052"/>
            <a:ext cx="1312072" cy="1750145"/>
            <a:chOff x="1502926" y="1131069"/>
            <a:chExt cx="1526162" cy="20075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2AAF97-97BA-D54B-B0ED-B32D77768C60}"/>
                </a:ext>
              </a:extLst>
            </p:cNvPr>
            <p:cNvSpPr txBox="1"/>
            <p:nvPr/>
          </p:nvSpPr>
          <p:spPr>
            <a:xfrm>
              <a:off x="1573349" y="2774448"/>
              <a:ext cx="1436087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3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rd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 Number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00ECFE8-0238-ED4D-A70D-FA336D9C1141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2"/>
                <a:gd name="connsiteY0" fmla="*/ 212473 h 1274810"/>
                <a:gd name="connsiteX1" fmla="*/ 212473 w 1312072"/>
                <a:gd name="connsiteY1" fmla="*/ 0 h 1274810"/>
                <a:gd name="connsiteX2" fmla="*/ 664907 w 1312072"/>
                <a:gd name="connsiteY2" fmla="*/ 0 h 1274810"/>
                <a:gd name="connsiteX3" fmla="*/ 1099599 w 1312072"/>
                <a:gd name="connsiteY3" fmla="*/ 0 h 1274810"/>
                <a:gd name="connsiteX4" fmla="*/ 1312072 w 1312072"/>
                <a:gd name="connsiteY4" fmla="*/ 212473 h 1274810"/>
                <a:gd name="connsiteX5" fmla="*/ 1312072 w 1312072"/>
                <a:gd name="connsiteY5" fmla="*/ 620408 h 1274810"/>
                <a:gd name="connsiteX6" fmla="*/ 1312072 w 1312072"/>
                <a:gd name="connsiteY6" fmla="*/ 1062337 h 1274810"/>
                <a:gd name="connsiteX7" fmla="*/ 1099599 w 1312072"/>
                <a:gd name="connsiteY7" fmla="*/ 1274810 h 1274810"/>
                <a:gd name="connsiteX8" fmla="*/ 647165 w 1312072"/>
                <a:gd name="connsiteY8" fmla="*/ 1274810 h 1274810"/>
                <a:gd name="connsiteX9" fmla="*/ 212473 w 1312072"/>
                <a:gd name="connsiteY9" fmla="*/ 1274810 h 1274810"/>
                <a:gd name="connsiteX10" fmla="*/ 0 w 1312072"/>
                <a:gd name="connsiteY10" fmla="*/ 1062337 h 1274810"/>
                <a:gd name="connsiteX11" fmla="*/ 0 w 1312072"/>
                <a:gd name="connsiteY11" fmla="*/ 628906 h 1274810"/>
                <a:gd name="connsiteX12" fmla="*/ 0 w 1312072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2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15248" y="-12036"/>
                    <a:pt x="466048" y="3005"/>
                    <a:pt x="664907" y="0"/>
                  </a:cubicBezTo>
                  <a:cubicBezTo>
                    <a:pt x="863766" y="-3005"/>
                    <a:pt x="902077" y="8347"/>
                    <a:pt x="1099599" y="0"/>
                  </a:cubicBezTo>
                  <a:cubicBezTo>
                    <a:pt x="1214722" y="3975"/>
                    <a:pt x="1316374" y="98324"/>
                    <a:pt x="1312072" y="212473"/>
                  </a:cubicBezTo>
                  <a:cubicBezTo>
                    <a:pt x="1302836" y="322577"/>
                    <a:pt x="1293465" y="508487"/>
                    <a:pt x="1312072" y="620408"/>
                  </a:cubicBezTo>
                  <a:cubicBezTo>
                    <a:pt x="1330679" y="732330"/>
                    <a:pt x="1329496" y="958697"/>
                    <a:pt x="1312072" y="1062337"/>
                  </a:cubicBezTo>
                  <a:cubicBezTo>
                    <a:pt x="1315024" y="1185529"/>
                    <a:pt x="1213836" y="1276449"/>
                    <a:pt x="1099599" y="1274810"/>
                  </a:cubicBezTo>
                  <a:cubicBezTo>
                    <a:pt x="882443" y="1281413"/>
                    <a:pt x="751574" y="1286286"/>
                    <a:pt x="647165" y="1274810"/>
                  </a:cubicBezTo>
                  <a:cubicBezTo>
                    <a:pt x="542756" y="1263334"/>
                    <a:pt x="343770" y="1286737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2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34754" y="22666"/>
                    <a:pt x="536161" y="-636"/>
                    <a:pt x="673779" y="0"/>
                  </a:cubicBezTo>
                  <a:cubicBezTo>
                    <a:pt x="811397" y="636"/>
                    <a:pt x="970585" y="12437"/>
                    <a:pt x="1099599" y="0"/>
                  </a:cubicBezTo>
                  <a:cubicBezTo>
                    <a:pt x="1198481" y="-10102"/>
                    <a:pt x="1317874" y="97899"/>
                    <a:pt x="1312072" y="212473"/>
                  </a:cubicBezTo>
                  <a:cubicBezTo>
                    <a:pt x="1292841" y="376287"/>
                    <a:pt x="1315018" y="483770"/>
                    <a:pt x="1312072" y="620408"/>
                  </a:cubicBezTo>
                  <a:cubicBezTo>
                    <a:pt x="1309126" y="757046"/>
                    <a:pt x="1320733" y="859131"/>
                    <a:pt x="1312072" y="1062337"/>
                  </a:cubicBezTo>
                  <a:cubicBezTo>
                    <a:pt x="1309513" y="1155277"/>
                    <a:pt x="1209028" y="1285812"/>
                    <a:pt x="1099599" y="1274810"/>
                  </a:cubicBezTo>
                  <a:cubicBezTo>
                    <a:pt x="999063" y="1259813"/>
                    <a:pt x="844102" y="1258404"/>
                    <a:pt x="673779" y="1274810"/>
                  </a:cubicBezTo>
                  <a:cubicBezTo>
                    <a:pt x="503456" y="1291216"/>
                    <a:pt x="359758" y="1273505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sp>
        <p:nvSpPr>
          <p:cNvPr id="42" name="Subtitle 2">
            <a:extLst>
              <a:ext uri="{FF2B5EF4-FFF2-40B4-BE49-F238E27FC236}">
                <a16:creationId xmlns:a16="http://schemas.microsoft.com/office/drawing/2014/main" id="{874A2B31-1D0C-484D-A08E-612E5766AE66}"/>
              </a:ext>
            </a:extLst>
          </p:cNvPr>
          <p:cNvSpPr txBox="1">
            <a:spLocks/>
          </p:cNvSpPr>
          <p:nvPr/>
        </p:nvSpPr>
        <p:spPr>
          <a:xfrm>
            <a:off x="4996839" y="1824299"/>
            <a:ext cx="1428750" cy="725561"/>
          </a:xfrm>
          <a:prstGeom prst="rect">
            <a:avLst/>
          </a:prstGeom>
        </p:spPr>
        <p:txBody>
          <a:bodyPr vert="horz" lIns="74295" tIns="37148" rIns="74295" bIns="37148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363" dirty="0">
                <a:solidFill>
                  <a:srgbClr val="088AC1"/>
                </a:solidFill>
                <a:latin typeface="Balsamiq Sans" panose="02000603000000000000" pitchFamily="2" charset="77"/>
              </a:rPr>
              <a:t>x</a:t>
            </a:r>
          </a:p>
        </p:txBody>
      </p:sp>
      <p:pic>
        <p:nvPicPr>
          <p:cNvPr id="19" name="Picture 18" descr="Icon&#10;&#10;Description automatically generated with medium confidence">
            <a:extLst>
              <a:ext uri="{FF2B5EF4-FFF2-40B4-BE49-F238E27FC236}">
                <a16:creationId xmlns:a16="http://schemas.microsoft.com/office/drawing/2014/main" id="{E03FEFEC-1BA4-CF1D-64F9-1AEFCC407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2698"/>
            <a:ext cx="9906000" cy="12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9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637B-C929-480E-A1B2-9D3FDCE29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196575"/>
            <a:ext cx="2628360" cy="498978"/>
          </a:xfrm>
        </p:spPr>
        <p:txBody>
          <a:bodyPr>
            <a:noAutofit/>
          </a:bodyPr>
          <a:lstStyle/>
          <a:p>
            <a: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  <a:t>Control Marker </a:t>
            </a:r>
            <a:b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</a:br>
            <a: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  <a:t>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1218DE-B5DB-4A41-9EE7-855DE02F8C2F}"/>
              </a:ext>
            </a:extLst>
          </p:cNvPr>
          <p:cNvGrpSpPr/>
          <p:nvPr/>
        </p:nvGrpSpPr>
        <p:grpSpPr>
          <a:xfrm>
            <a:off x="2485349" y="1555634"/>
            <a:ext cx="1312073" cy="1750145"/>
            <a:chOff x="1502926" y="1131069"/>
            <a:chExt cx="1526162" cy="20075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9B027F-F8DC-E346-B06C-689C012A2756}"/>
                </a:ext>
              </a:extLst>
            </p:cNvPr>
            <p:cNvSpPr txBox="1"/>
            <p:nvPr/>
          </p:nvSpPr>
          <p:spPr>
            <a:xfrm>
              <a:off x="1573349" y="2774448"/>
              <a:ext cx="1447274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2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nd 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Number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4E38253B-EDDA-634D-B586-E758F8E1D159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3"/>
                <a:gd name="connsiteY0" fmla="*/ 212473 h 1274810"/>
                <a:gd name="connsiteX1" fmla="*/ 212473 w 1312073"/>
                <a:gd name="connsiteY1" fmla="*/ 0 h 1274810"/>
                <a:gd name="connsiteX2" fmla="*/ 664908 w 1312073"/>
                <a:gd name="connsiteY2" fmla="*/ 0 h 1274810"/>
                <a:gd name="connsiteX3" fmla="*/ 1099600 w 1312073"/>
                <a:gd name="connsiteY3" fmla="*/ 0 h 1274810"/>
                <a:gd name="connsiteX4" fmla="*/ 1312073 w 1312073"/>
                <a:gd name="connsiteY4" fmla="*/ 212473 h 1274810"/>
                <a:gd name="connsiteX5" fmla="*/ 1312073 w 1312073"/>
                <a:gd name="connsiteY5" fmla="*/ 620408 h 1274810"/>
                <a:gd name="connsiteX6" fmla="*/ 1312073 w 1312073"/>
                <a:gd name="connsiteY6" fmla="*/ 1062337 h 1274810"/>
                <a:gd name="connsiteX7" fmla="*/ 1099600 w 1312073"/>
                <a:gd name="connsiteY7" fmla="*/ 1274810 h 1274810"/>
                <a:gd name="connsiteX8" fmla="*/ 647165 w 1312073"/>
                <a:gd name="connsiteY8" fmla="*/ 1274810 h 1274810"/>
                <a:gd name="connsiteX9" fmla="*/ 212473 w 1312073"/>
                <a:gd name="connsiteY9" fmla="*/ 1274810 h 1274810"/>
                <a:gd name="connsiteX10" fmla="*/ 0 w 1312073"/>
                <a:gd name="connsiteY10" fmla="*/ 1062337 h 1274810"/>
                <a:gd name="connsiteX11" fmla="*/ 0 w 1312073"/>
                <a:gd name="connsiteY11" fmla="*/ 628906 h 1274810"/>
                <a:gd name="connsiteX12" fmla="*/ 0 w 1312073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3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06639" y="-13471"/>
                    <a:pt x="463445" y="-9"/>
                    <a:pt x="664908" y="0"/>
                  </a:cubicBezTo>
                  <a:cubicBezTo>
                    <a:pt x="866371" y="9"/>
                    <a:pt x="902078" y="8347"/>
                    <a:pt x="1099600" y="0"/>
                  </a:cubicBezTo>
                  <a:cubicBezTo>
                    <a:pt x="1214723" y="3975"/>
                    <a:pt x="1316375" y="98324"/>
                    <a:pt x="1312073" y="212473"/>
                  </a:cubicBezTo>
                  <a:cubicBezTo>
                    <a:pt x="1302837" y="322577"/>
                    <a:pt x="1293466" y="508487"/>
                    <a:pt x="1312073" y="620408"/>
                  </a:cubicBezTo>
                  <a:cubicBezTo>
                    <a:pt x="1330680" y="732330"/>
                    <a:pt x="1329497" y="958697"/>
                    <a:pt x="1312073" y="1062337"/>
                  </a:cubicBezTo>
                  <a:cubicBezTo>
                    <a:pt x="1315025" y="1185529"/>
                    <a:pt x="1213837" y="1276449"/>
                    <a:pt x="1099600" y="1274810"/>
                  </a:cubicBezTo>
                  <a:cubicBezTo>
                    <a:pt x="884800" y="1287420"/>
                    <a:pt x="757377" y="1294037"/>
                    <a:pt x="647165" y="1274810"/>
                  </a:cubicBezTo>
                  <a:cubicBezTo>
                    <a:pt x="536953" y="1255583"/>
                    <a:pt x="343770" y="1286737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3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34754" y="22666"/>
                    <a:pt x="536161" y="-636"/>
                    <a:pt x="673779" y="0"/>
                  </a:cubicBezTo>
                  <a:cubicBezTo>
                    <a:pt x="811397" y="636"/>
                    <a:pt x="962613" y="10110"/>
                    <a:pt x="1099600" y="0"/>
                  </a:cubicBezTo>
                  <a:cubicBezTo>
                    <a:pt x="1198482" y="-10102"/>
                    <a:pt x="1317875" y="97899"/>
                    <a:pt x="1312073" y="212473"/>
                  </a:cubicBezTo>
                  <a:cubicBezTo>
                    <a:pt x="1292842" y="376287"/>
                    <a:pt x="1315019" y="483770"/>
                    <a:pt x="1312073" y="620408"/>
                  </a:cubicBezTo>
                  <a:cubicBezTo>
                    <a:pt x="1309127" y="757046"/>
                    <a:pt x="1320734" y="859131"/>
                    <a:pt x="1312073" y="1062337"/>
                  </a:cubicBezTo>
                  <a:cubicBezTo>
                    <a:pt x="1309514" y="1155277"/>
                    <a:pt x="1209029" y="1285812"/>
                    <a:pt x="1099600" y="1274810"/>
                  </a:cubicBezTo>
                  <a:cubicBezTo>
                    <a:pt x="1001734" y="1265700"/>
                    <a:pt x="852077" y="1260710"/>
                    <a:pt x="673779" y="1274810"/>
                  </a:cubicBezTo>
                  <a:cubicBezTo>
                    <a:pt x="495481" y="1288910"/>
                    <a:pt x="359758" y="1273505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DF00A5-E053-2B4C-9122-CF7717CE1F58}"/>
              </a:ext>
            </a:extLst>
          </p:cNvPr>
          <p:cNvGrpSpPr/>
          <p:nvPr/>
        </p:nvGrpSpPr>
        <p:grpSpPr>
          <a:xfrm>
            <a:off x="3991716" y="1555634"/>
            <a:ext cx="1312074" cy="1750145"/>
            <a:chOff x="1502926" y="1131069"/>
            <a:chExt cx="1526162" cy="20075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BE8E5C6-16A8-C94B-8C34-51FB362B58CC}"/>
                </a:ext>
              </a:extLst>
            </p:cNvPr>
            <p:cNvSpPr txBox="1"/>
            <p:nvPr/>
          </p:nvSpPr>
          <p:spPr>
            <a:xfrm>
              <a:off x="1573349" y="2774448"/>
              <a:ext cx="1419304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3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rd 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Number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F37130BA-FC50-3845-A244-9B9FE7E2EFD8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4"/>
                <a:gd name="connsiteY0" fmla="*/ 212473 h 1274810"/>
                <a:gd name="connsiteX1" fmla="*/ 212473 w 1312074"/>
                <a:gd name="connsiteY1" fmla="*/ 0 h 1274810"/>
                <a:gd name="connsiteX2" fmla="*/ 664908 w 1312074"/>
                <a:gd name="connsiteY2" fmla="*/ 0 h 1274810"/>
                <a:gd name="connsiteX3" fmla="*/ 1099601 w 1312074"/>
                <a:gd name="connsiteY3" fmla="*/ 0 h 1274810"/>
                <a:gd name="connsiteX4" fmla="*/ 1312074 w 1312074"/>
                <a:gd name="connsiteY4" fmla="*/ 212473 h 1274810"/>
                <a:gd name="connsiteX5" fmla="*/ 1312074 w 1312074"/>
                <a:gd name="connsiteY5" fmla="*/ 620408 h 1274810"/>
                <a:gd name="connsiteX6" fmla="*/ 1312074 w 1312074"/>
                <a:gd name="connsiteY6" fmla="*/ 1062337 h 1274810"/>
                <a:gd name="connsiteX7" fmla="*/ 1099601 w 1312074"/>
                <a:gd name="connsiteY7" fmla="*/ 1274810 h 1274810"/>
                <a:gd name="connsiteX8" fmla="*/ 647166 w 1312074"/>
                <a:gd name="connsiteY8" fmla="*/ 1274810 h 1274810"/>
                <a:gd name="connsiteX9" fmla="*/ 212473 w 1312074"/>
                <a:gd name="connsiteY9" fmla="*/ 1274810 h 1274810"/>
                <a:gd name="connsiteX10" fmla="*/ 0 w 1312074"/>
                <a:gd name="connsiteY10" fmla="*/ 1062337 h 1274810"/>
                <a:gd name="connsiteX11" fmla="*/ 0 w 1312074"/>
                <a:gd name="connsiteY11" fmla="*/ 628906 h 1274810"/>
                <a:gd name="connsiteX12" fmla="*/ 0 w 1312074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4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06639" y="-13471"/>
                    <a:pt x="463445" y="-9"/>
                    <a:pt x="664908" y="0"/>
                  </a:cubicBezTo>
                  <a:cubicBezTo>
                    <a:pt x="866371" y="9"/>
                    <a:pt x="896022" y="5835"/>
                    <a:pt x="1099601" y="0"/>
                  </a:cubicBezTo>
                  <a:cubicBezTo>
                    <a:pt x="1214724" y="3975"/>
                    <a:pt x="1316376" y="98324"/>
                    <a:pt x="1312074" y="212473"/>
                  </a:cubicBezTo>
                  <a:cubicBezTo>
                    <a:pt x="1302838" y="322577"/>
                    <a:pt x="1293467" y="508487"/>
                    <a:pt x="1312074" y="620408"/>
                  </a:cubicBezTo>
                  <a:cubicBezTo>
                    <a:pt x="1330681" y="732330"/>
                    <a:pt x="1329498" y="958697"/>
                    <a:pt x="1312074" y="1062337"/>
                  </a:cubicBezTo>
                  <a:cubicBezTo>
                    <a:pt x="1315026" y="1185529"/>
                    <a:pt x="1213838" y="1276449"/>
                    <a:pt x="1099601" y="1274810"/>
                  </a:cubicBezTo>
                  <a:cubicBezTo>
                    <a:pt x="884801" y="1287420"/>
                    <a:pt x="757378" y="1294037"/>
                    <a:pt x="647166" y="1274810"/>
                  </a:cubicBezTo>
                  <a:cubicBezTo>
                    <a:pt x="536954" y="1255583"/>
                    <a:pt x="347846" y="1290363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4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29157" y="15727"/>
                    <a:pt x="529862" y="-5224"/>
                    <a:pt x="673780" y="0"/>
                  </a:cubicBezTo>
                  <a:cubicBezTo>
                    <a:pt x="817698" y="5224"/>
                    <a:pt x="962614" y="10110"/>
                    <a:pt x="1099601" y="0"/>
                  </a:cubicBezTo>
                  <a:cubicBezTo>
                    <a:pt x="1198483" y="-10102"/>
                    <a:pt x="1317876" y="97899"/>
                    <a:pt x="1312074" y="212473"/>
                  </a:cubicBezTo>
                  <a:cubicBezTo>
                    <a:pt x="1292843" y="376287"/>
                    <a:pt x="1315020" y="483770"/>
                    <a:pt x="1312074" y="620408"/>
                  </a:cubicBezTo>
                  <a:cubicBezTo>
                    <a:pt x="1309128" y="757046"/>
                    <a:pt x="1320735" y="859131"/>
                    <a:pt x="1312074" y="1062337"/>
                  </a:cubicBezTo>
                  <a:cubicBezTo>
                    <a:pt x="1309515" y="1155277"/>
                    <a:pt x="1209030" y="1285812"/>
                    <a:pt x="1099601" y="1274810"/>
                  </a:cubicBezTo>
                  <a:cubicBezTo>
                    <a:pt x="1001735" y="1265700"/>
                    <a:pt x="852078" y="1260710"/>
                    <a:pt x="673780" y="1274810"/>
                  </a:cubicBezTo>
                  <a:cubicBezTo>
                    <a:pt x="495482" y="1288910"/>
                    <a:pt x="361659" y="1279920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81E24BD-4DF4-EE43-8EBC-B0804E0D9653}"/>
              </a:ext>
            </a:extLst>
          </p:cNvPr>
          <p:cNvSpPr/>
          <p:nvPr/>
        </p:nvSpPr>
        <p:spPr>
          <a:xfrm>
            <a:off x="8245288" y="1555633"/>
            <a:ext cx="1312073" cy="1274811"/>
          </a:xfrm>
          <a:custGeom>
            <a:avLst/>
            <a:gdLst>
              <a:gd name="connsiteX0" fmla="*/ 0 w 1312073"/>
              <a:gd name="connsiteY0" fmla="*/ 212473 h 1274811"/>
              <a:gd name="connsiteX1" fmla="*/ 212473 w 1312073"/>
              <a:gd name="connsiteY1" fmla="*/ 0 h 1274811"/>
              <a:gd name="connsiteX2" fmla="*/ 664908 w 1312073"/>
              <a:gd name="connsiteY2" fmla="*/ 0 h 1274811"/>
              <a:gd name="connsiteX3" fmla="*/ 1099600 w 1312073"/>
              <a:gd name="connsiteY3" fmla="*/ 0 h 1274811"/>
              <a:gd name="connsiteX4" fmla="*/ 1312073 w 1312073"/>
              <a:gd name="connsiteY4" fmla="*/ 212473 h 1274811"/>
              <a:gd name="connsiteX5" fmla="*/ 1312073 w 1312073"/>
              <a:gd name="connsiteY5" fmla="*/ 620408 h 1274811"/>
              <a:gd name="connsiteX6" fmla="*/ 1312073 w 1312073"/>
              <a:gd name="connsiteY6" fmla="*/ 1062338 h 1274811"/>
              <a:gd name="connsiteX7" fmla="*/ 1099600 w 1312073"/>
              <a:gd name="connsiteY7" fmla="*/ 1274811 h 1274811"/>
              <a:gd name="connsiteX8" fmla="*/ 647165 w 1312073"/>
              <a:gd name="connsiteY8" fmla="*/ 1274811 h 1274811"/>
              <a:gd name="connsiteX9" fmla="*/ 212473 w 1312073"/>
              <a:gd name="connsiteY9" fmla="*/ 1274811 h 1274811"/>
              <a:gd name="connsiteX10" fmla="*/ 0 w 1312073"/>
              <a:gd name="connsiteY10" fmla="*/ 1062338 h 1274811"/>
              <a:gd name="connsiteX11" fmla="*/ 0 w 1312073"/>
              <a:gd name="connsiteY11" fmla="*/ 628907 h 1274811"/>
              <a:gd name="connsiteX12" fmla="*/ 0 w 1312073"/>
              <a:gd name="connsiteY12" fmla="*/ 212473 h 127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2073" h="1274811" fill="none" extrusionOk="0">
                <a:moveTo>
                  <a:pt x="0" y="212473"/>
                </a:moveTo>
                <a:cubicBezTo>
                  <a:pt x="-11616" y="97034"/>
                  <a:pt x="86841" y="-5717"/>
                  <a:pt x="212473" y="0"/>
                </a:cubicBezTo>
                <a:cubicBezTo>
                  <a:pt x="406639" y="-13471"/>
                  <a:pt x="463445" y="-9"/>
                  <a:pt x="664908" y="0"/>
                </a:cubicBezTo>
                <a:cubicBezTo>
                  <a:pt x="866371" y="9"/>
                  <a:pt x="902078" y="8347"/>
                  <a:pt x="1099600" y="0"/>
                </a:cubicBezTo>
                <a:cubicBezTo>
                  <a:pt x="1214723" y="3975"/>
                  <a:pt x="1316375" y="98324"/>
                  <a:pt x="1312073" y="212473"/>
                </a:cubicBezTo>
                <a:cubicBezTo>
                  <a:pt x="1302837" y="322577"/>
                  <a:pt x="1293466" y="508487"/>
                  <a:pt x="1312073" y="620408"/>
                </a:cubicBezTo>
                <a:cubicBezTo>
                  <a:pt x="1330680" y="732330"/>
                  <a:pt x="1330436" y="958165"/>
                  <a:pt x="1312073" y="1062338"/>
                </a:cubicBezTo>
                <a:cubicBezTo>
                  <a:pt x="1315025" y="1185530"/>
                  <a:pt x="1213837" y="1276450"/>
                  <a:pt x="1099600" y="1274811"/>
                </a:cubicBezTo>
                <a:cubicBezTo>
                  <a:pt x="884800" y="1287421"/>
                  <a:pt x="757377" y="1294038"/>
                  <a:pt x="647165" y="1274811"/>
                </a:cubicBezTo>
                <a:cubicBezTo>
                  <a:pt x="536953" y="1255584"/>
                  <a:pt x="343770" y="1286738"/>
                  <a:pt x="212473" y="1274811"/>
                </a:cubicBezTo>
                <a:cubicBezTo>
                  <a:pt x="83287" y="1298579"/>
                  <a:pt x="-2926" y="1175802"/>
                  <a:pt x="0" y="1062338"/>
                </a:cubicBezTo>
                <a:cubicBezTo>
                  <a:pt x="-6549" y="963070"/>
                  <a:pt x="-473" y="832885"/>
                  <a:pt x="0" y="628907"/>
                </a:cubicBezTo>
                <a:cubicBezTo>
                  <a:pt x="473" y="424929"/>
                  <a:pt x="17534" y="398183"/>
                  <a:pt x="0" y="212473"/>
                </a:cubicBezTo>
                <a:close/>
              </a:path>
              <a:path w="1312073" h="1274811" stroke="0" extrusionOk="0">
                <a:moveTo>
                  <a:pt x="0" y="212473"/>
                </a:moveTo>
                <a:cubicBezTo>
                  <a:pt x="-4860" y="92129"/>
                  <a:pt x="84562" y="3965"/>
                  <a:pt x="212473" y="0"/>
                </a:cubicBezTo>
                <a:cubicBezTo>
                  <a:pt x="434754" y="22666"/>
                  <a:pt x="536161" y="-636"/>
                  <a:pt x="673779" y="0"/>
                </a:cubicBezTo>
                <a:cubicBezTo>
                  <a:pt x="811397" y="636"/>
                  <a:pt x="962613" y="10110"/>
                  <a:pt x="1099600" y="0"/>
                </a:cubicBezTo>
                <a:cubicBezTo>
                  <a:pt x="1198482" y="-10102"/>
                  <a:pt x="1317875" y="97899"/>
                  <a:pt x="1312073" y="212473"/>
                </a:cubicBezTo>
                <a:cubicBezTo>
                  <a:pt x="1292842" y="376287"/>
                  <a:pt x="1315019" y="483770"/>
                  <a:pt x="1312073" y="620408"/>
                </a:cubicBezTo>
                <a:cubicBezTo>
                  <a:pt x="1309127" y="757046"/>
                  <a:pt x="1327418" y="856440"/>
                  <a:pt x="1312073" y="1062338"/>
                </a:cubicBezTo>
                <a:cubicBezTo>
                  <a:pt x="1309514" y="1155278"/>
                  <a:pt x="1209029" y="1285813"/>
                  <a:pt x="1099600" y="1274811"/>
                </a:cubicBezTo>
                <a:cubicBezTo>
                  <a:pt x="1001734" y="1265701"/>
                  <a:pt x="852077" y="1260711"/>
                  <a:pt x="673779" y="1274811"/>
                </a:cubicBezTo>
                <a:cubicBezTo>
                  <a:pt x="495481" y="1288911"/>
                  <a:pt x="359758" y="1273506"/>
                  <a:pt x="212473" y="1274811"/>
                </a:cubicBezTo>
                <a:cubicBezTo>
                  <a:pt x="106969" y="1292439"/>
                  <a:pt x="342" y="1183230"/>
                  <a:pt x="0" y="1062338"/>
                </a:cubicBezTo>
                <a:cubicBezTo>
                  <a:pt x="7845" y="892364"/>
                  <a:pt x="-14833" y="854807"/>
                  <a:pt x="0" y="662901"/>
                </a:cubicBezTo>
                <a:cubicBezTo>
                  <a:pt x="14833" y="470995"/>
                  <a:pt x="15721" y="378704"/>
                  <a:pt x="0" y="212473"/>
                </a:cubicBezTo>
                <a:close/>
              </a:path>
            </a:pathLst>
          </a:custGeom>
          <a:solidFill>
            <a:srgbClr val="E7F3F9"/>
          </a:solidFill>
          <a:ln w="47625">
            <a:solidFill>
              <a:srgbClr val="E7F3F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63" dirty="0">
              <a:solidFill>
                <a:srgbClr val="088AC1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3FFCF41-A329-144A-8909-FBC9E4809406}"/>
              </a:ext>
            </a:extLst>
          </p:cNvPr>
          <p:cNvSpPr/>
          <p:nvPr/>
        </p:nvSpPr>
        <p:spPr>
          <a:xfrm>
            <a:off x="331862" y="3479898"/>
            <a:ext cx="9326489" cy="1658057"/>
          </a:xfrm>
          <a:custGeom>
            <a:avLst/>
            <a:gdLst>
              <a:gd name="connsiteX0" fmla="*/ 0 w 9326489"/>
              <a:gd name="connsiteY0" fmla="*/ 276348 h 1658057"/>
              <a:gd name="connsiteX1" fmla="*/ 276348 w 9326489"/>
              <a:gd name="connsiteY1" fmla="*/ 0 h 1658057"/>
              <a:gd name="connsiteX2" fmla="*/ 775779 w 9326489"/>
              <a:gd name="connsiteY2" fmla="*/ 0 h 1658057"/>
              <a:gd name="connsiteX3" fmla="*/ 1362949 w 9326489"/>
              <a:gd name="connsiteY3" fmla="*/ 0 h 1658057"/>
              <a:gd name="connsiteX4" fmla="*/ 2037856 w 9326489"/>
              <a:gd name="connsiteY4" fmla="*/ 0 h 1658057"/>
              <a:gd name="connsiteX5" fmla="*/ 2537287 w 9326489"/>
              <a:gd name="connsiteY5" fmla="*/ 0 h 1658057"/>
              <a:gd name="connsiteX6" fmla="*/ 3387670 w 9326489"/>
              <a:gd name="connsiteY6" fmla="*/ 0 h 1658057"/>
              <a:gd name="connsiteX7" fmla="*/ 4062577 w 9326489"/>
              <a:gd name="connsiteY7" fmla="*/ 0 h 1658057"/>
              <a:gd name="connsiteX8" fmla="*/ 4912960 w 9326489"/>
              <a:gd name="connsiteY8" fmla="*/ 0 h 1658057"/>
              <a:gd name="connsiteX9" fmla="*/ 5675605 w 9326489"/>
              <a:gd name="connsiteY9" fmla="*/ 0 h 1658057"/>
              <a:gd name="connsiteX10" fmla="*/ 6262774 w 9326489"/>
              <a:gd name="connsiteY10" fmla="*/ 0 h 1658057"/>
              <a:gd name="connsiteX11" fmla="*/ 7025420 w 9326489"/>
              <a:gd name="connsiteY11" fmla="*/ 0 h 1658057"/>
              <a:gd name="connsiteX12" fmla="*/ 7524851 w 9326489"/>
              <a:gd name="connsiteY12" fmla="*/ 0 h 1658057"/>
              <a:gd name="connsiteX13" fmla="*/ 8199758 w 9326489"/>
              <a:gd name="connsiteY13" fmla="*/ 0 h 1658057"/>
              <a:gd name="connsiteX14" fmla="*/ 9050141 w 9326489"/>
              <a:gd name="connsiteY14" fmla="*/ 0 h 1658057"/>
              <a:gd name="connsiteX15" fmla="*/ 9326489 w 9326489"/>
              <a:gd name="connsiteY15" fmla="*/ 276348 h 1658057"/>
              <a:gd name="connsiteX16" fmla="*/ 9326489 w 9326489"/>
              <a:gd name="connsiteY16" fmla="*/ 840082 h 1658057"/>
              <a:gd name="connsiteX17" fmla="*/ 9326489 w 9326489"/>
              <a:gd name="connsiteY17" fmla="*/ 1381709 h 1658057"/>
              <a:gd name="connsiteX18" fmla="*/ 9050141 w 9326489"/>
              <a:gd name="connsiteY18" fmla="*/ 1658057 h 1658057"/>
              <a:gd name="connsiteX19" fmla="*/ 8375234 w 9326489"/>
              <a:gd name="connsiteY19" fmla="*/ 1658057 h 1658057"/>
              <a:gd name="connsiteX20" fmla="*/ 7524851 w 9326489"/>
              <a:gd name="connsiteY20" fmla="*/ 1658057 h 1658057"/>
              <a:gd name="connsiteX21" fmla="*/ 6762206 w 9326489"/>
              <a:gd name="connsiteY21" fmla="*/ 1658057 h 1658057"/>
              <a:gd name="connsiteX22" fmla="*/ 5911823 w 9326489"/>
              <a:gd name="connsiteY22" fmla="*/ 1658057 h 1658057"/>
              <a:gd name="connsiteX23" fmla="*/ 5149178 w 9326489"/>
              <a:gd name="connsiteY23" fmla="*/ 1658057 h 1658057"/>
              <a:gd name="connsiteX24" fmla="*/ 4649746 w 9326489"/>
              <a:gd name="connsiteY24" fmla="*/ 1658057 h 1658057"/>
              <a:gd name="connsiteX25" fmla="*/ 3887101 w 9326489"/>
              <a:gd name="connsiteY25" fmla="*/ 1658057 h 1658057"/>
              <a:gd name="connsiteX26" fmla="*/ 3299932 w 9326489"/>
              <a:gd name="connsiteY26" fmla="*/ 1658057 h 1658057"/>
              <a:gd name="connsiteX27" fmla="*/ 2800501 w 9326489"/>
              <a:gd name="connsiteY27" fmla="*/ 1658057 h 1658057"/>
              <a:gd name="connsiteX28" fmla="*/ 2388807 w 9326489"/>
              <a:gd name="connsiteY28" fmla="*/ 1658057 h 1658057"/>
              <a:gd name="connsiteX29" fmla="*/ 1889376 w 9326489"/>
              <a:gd name="connsiteY29" fmla="*/ 1658057 h 1658057"/>
              <a:gd name="connsiteX30" fmla="*/ 1389945 w 9326489"/>
              <a:gd name="connsiteY30" fmla="*/ 1658057 h 1658057"/>
              <a:gd name="connsiteX31" fmla="*/ 276348 w 9326489"/>
              <a:gd name="connsiteY31" fmla="*/ 1658057 h 1658057"/>
              <a:gd name="connsiteX32" fmla="*/ 0 w 9326489"/>
              <a:gd name="connsiteY32" fmla="*/ 1381709 h 1658057"/>
              <a:gd name="connsiteX33" fmla="*/ 0 w 9326489"/>
              <a:gd name="connsiteY33" fmla="*/ 862189 h 1658057"/>
              <a:gd name="connsiteX34" fmla="*/ 0 w 9326489"/>
              <a:gd name="connsiteY34" fmla="*/ 276348 h 165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26489" h="1658057" fill="none" extrusionOk="0">
                <a:moveTo>
                  <a:pt x="0" y="276348"/>
                </a:moveTo>
                <a:cubicBezTo>
                  <a:pt x="9091" y="121319"/>
                  <a:pt x="118801" y="34109"/>
                  <a:pt x="276348" y="0"/>
                </a:cubicBezTo>
                <a:cubicBezTo>
                  <a:pt x="378633" y="-6406"/>
                  <a:pt x="642241" y="21585"/>
                  <a:pt x="775779" y="0"/>
                </a:cubicBezTo>
                <a:cubicBezTo>
                  <a:pt x="909317" y="-21585"/>
                  <a:pt x="1221752" y="-28126"/>
                  <a:pt x="1362949" y="0"/>
                </a:cubicBezTo>
                <a:cubicBezTo>
                  <a:pt x="1504146" y="28126"/>
                  <a:pt x="1876629" y="5779"/>
                  <a:pt x="2037856" y="0"/>
                </a:cubicBezTo>
                <a:cubicBezTo>
                  <a:pt x="2199083" y="-5779"/>
                  <a:pt x="2314248" y="10723"/>
                  <a:pt x="2537287" y="0"/>
                </a:cubicBezTo>
                <a:cubicBezTo>
                  <a:pt x="2760326" y="-10723"/>
                  <a:pt x="3098093" y="29570"/>
                  <a:pt x="3387670" y="0"/>
                </a:cubicBezTo>
                <a:cubicBezTo>
                  <a:pt x="3677247" y="-29570"/>
                  <a:pt x="3743991" y="18475"/>
                  <a:pt x="4062577" y="0"/>
                </a:cubicBezTo>
                <a:cubicBezTo>
                  <a:pt x="4381163" y="-18475"/>
                  <a:pt x="4540737" y="-3976"/>
                  <a:pt x="4912960" y="0"/>
                </a:cubicBezTo>
                <a:cubicBezTo>
                  <a:pt x="5285183" y="3976"/>
                  <a:pt x="5491666" y="25264"/>
                  <a:pt x="5675605" y="0"/>
                </a:cubicBezTo>
                <a:cubicBezTo>
                  <a:pt x="5859545" y="-25264"/>
                  <a:pt x="6033792" y="-25299"/>
                  <a:pt x="6262774" y="0"/>
                </a:cubicBezTo>
                <a:cubicBezTo>
                  <a:pt x="6491756" y="25299"/>
                  <a:pt x="6696593" y="10650"/>
                  <a:pt x="7025420" y="0"/>
                </a:cubicBezTo>
                <a:cubicBezTo>
                  <a:pt x="7354247" y="-10650"/>
                  <a:pt x="7319322" y="-13190"/>
                  <a:pt x="7524851" y="0"/>
                </a:cubicBezTo>
                <a:cubicBezTo>
                  <a:pt x="7730380" y="13190"/>
                  <a:pt x="7933421" y="23830"/>
                  <a:pt x="8199758" y="0"/>
                </a:cubicBezTo>
                <a:cubicBezTo>
                  <a:pt x="8466095" y="-23830"/>
                  <a:pt x="8796129" y="-32668"/>
                  <a:pt x="9050141" y="0"/>
                </a:cubicBezTo>
                <a:cubicBezTo>
                  <a:pt x="9205978" y="-5004"/>
                  <a:pt x="9331492" y="119788"/>
                  <a:pt x="9326489" y="276348"/>
                </a:cubicBezTo>
                <a:cubicBezTo>
                  <a:pt x="9302215" y="481559"/>
                  <a:pt x="9311431" y="620824"/>
                  <a:pt x="9326489" y="840082"/>
                </a:cubicBezTo>
                <a:cubicBezTo>
                  <a:pt x="9341547" y="1059340"/>
                  <a:pt x="9342551" y="1154223"/>
                  <a:pt x="9326489" y="1381709"/>
                </a:cubicBezTo>
                <a:cubicBezTo>
                  <a:pt x="9318932" y="1526234"/>
                  <a:pt x="9219728" y="1671716"/>
                  <a:pt x="9050141" y="1658057"/>
                </a:cubicBezTo>
                <a:cubicBezTo>
                  <a:pt x="8740600" y="1657599"/>
                  <a:pt x="8630652" y="1631481"/>
                  <a:pt x="8375234" y="1658057"/>
                </a:cubicBezTo>
                <a:cubicBezTo>
                  <a:pt x="8119816" y="1684633"/>
                  <a:pt x="7929150" y="1625916"/>
                  <a:pt x="7524851" y="1658057"/>
                </a:cubicBezTo>
                <a:cubicBezTo>
                  <a:pt x="7120552" y="1690198"/>
                  <a:pt x="7066660" y="1691431"/>
                  <a:pt x="6762206" y="1658057"/>
                </a:cubicBezTo>
                <a:cubicBezTo>
                  <a:pt x="6457752" y="1624683"/>
                  <a:pt x="6210288" y="1699760"/>
                  <a:pt x="5911823" y="1658057"/>
                </a:cubicBezTo>
                <a:cubicBezTo>
                  <a:pt x="5613358" y="1616354"/>
                  <a:pt x="5435413" y="1651673"/>
                  <a:pt x="5149178" y="1658057"/>
                </a:cubicBezTo>
                <a:cubicBezTo>
                  <a:pt x="4862943" y="1664441"/>
                  <a:pt x="4803062" y="1650674"/>
                  <a:pt x="4649746" y="1658057"/>
                </a:cubicBezTo>
                <a:cubicBezTo>
                  <a:pt x="4496430" y="1665440"/>
                  <a:pt x="4058557" y="1668172"/>
                  <a:pt x="3887101" y="1658057"/>
                </a:cubicBezTo>
                <a:cubicBezTo>
                  <a:pt x="3715645" y="1647942"/>
                  <a:pt x="3463774" y="1658547"/>
                  <a:pt x="3299932" y="1658057"/>
                </a:cubicBezTo>
                <a:cubicBezTo>
                  <a:pt x="3136090" y="1657567"/>
                  <a:pt x="2963654" y="1656714"/>
                  <a:pt x="2800501" y="1658057"/>
                </a:cubicBezTo>
                <a:cubicBezTo>
                  <a:pt x="2637348" y="1659400"/>
                  <a:pt x="2488910" y="1675643"/>
                  <a:pt x="2388807" y="1658057"/>
                </a:cubicBezTo>
                <a:cubicBezTo>
                  <a:pt x="2288704" y="1640471"/>
                  <a:pt x="2002158" y="1638136"/>
                  <a:pt x="1889376" y="1658057"/>
                </a:cubicBezTo>
                <a:cubicBezTo>
                  <a:pt x="1776594" y="1677978"/>
                  <a:pt x="1524033" y="1649080"/>
                  <a:pt x="1389945" y="1658057"/>
                </a:cubicBezTo>
                <a:cubicBezTo>
                  <a:pt x="1255857" y="1667034"/>
                  <a:pt x="797155" y="1640188"/>
                  <a:pt x="276348" y="1658057"/>
                </a:cubicBezTo>
                <a:cubicBezTo>
                  <a:pt x="109502" y="1635181"/>
                  <a:pt x="-5031" y="1533997"/>
                  <a:pt x="0" y="1381709"/>
                </a:cubicBezTo>
                <a:cubicBezTo>
                  <a:pt x="21163" y="1201500"/>
                  <a:pt x="25637" y="1104262"/>
                  <a:pt x="0" y="862189"/>
                </a:cubicBezTo>
                <a:cubicBezTo>
                  <a:pt x="-25637" y="620116"/>
                  <a:pt x="16893" y="564887"/>
                  <a:pt x="0" y="276348"/>
                </a:cubicBezTo>
                <a:close/>
              </a:path>
              <a:path w="9326489" h="1658057" stroke="0" extrusionOk="0">
                <a:moveTo>
                  <a:pt x="0" y="276348"/>
                </a:moveTo>
                <a:cubicBezTo>
                  <a:pt x="-7889" y="118859"/>
                  <a:pt x="90698" y="12396"/>
                  <a:pt x="276348" y="0"/>
                </a:cubicBezTo>
                <a:cubicBezTo>
                  <a:pt x="681283" y="-20588"/>
                  <a:pt x="741372" y="-13057"/>
                  <a:pt x="1126731" y="0"/>
                </a:cubicBezTo>
                <a:cubicBezTo>
                  <a:pt x="1512090" y="13057"/>
                  <a:pt x="1585174" y="-24718"/>
                  <a:pt x="1713900" y="0"/>
                </a:cubicBezTo>
                <a:cubicBezTo>
                  <a:pt x="1842626" y="24718"/>
                  <a:pt x="2015456" y="20484"/>
                  <a:pt x="2213332" y="0"/>
                </a:cubicBezTo>
                <a:cubicBezTo>
                  <a:pt x="2411208" y="-20484"/>
                  <a:pt x="2684954" y="-24911"/>
                  <a:pt x="2975977" y="0"/>
                </a:cubicBezTo>
                <a:cubicBezTo>
                  <a:pt x="3267000" y="24911"/>
                  <a:pt x="3359650" y="15703"/>
                  <a:pt x="3563146" y="0"/>
                </a:cubicBezTo>
                <a:cubicBezTo>
                  <a:pt x="3766642" y="-15703"/>
                  <a:pt x="4160839" y="-25191"/>
                  <a:pt x="4413529" y="0"/>
                </a:cubicBezTo>
                <a:cubicBezTo>
                  <a:pt x="4666219" y="25191"/>
                  <a:pt x="4783561" y="8805"/>
                  <a:pt x="4912960" y="0"/>
                </a:cubicBezTo>
                <a:cubicBezTo>
                  <a:pt x="5042359" y="-8805"/>
                  <a:pt x="5397355" y="1791"/>
                  <a:pt x="5763343" y="0"/>
                </a:cubicBezTo>
                <a:cubicBezTo>
                  <a:pt x="6129331" y="-1791"/>
                  <a:pt x="6020586" y="19610"/>
                  <a:pt x="6175037" y="0"/>
                </a:cubicBezTo>
                <a:cubicBezTo>
                  <a:pt x="6329488" y="-19610"/>
                  <a:pt x="6541643" y="21842"/>
                  <a:pt x="6849944" y="0"/>
                </a:cubicBezTo>
                <a:cubicBezTo>
                  <a:pt x="7158245" y="-21842"/>
                  <a:pt x="7385714" y="-16228"/>
                  <a:pt x="7524851" y="0"/>
                </a:cubicBezTo>
                <a:cubicBezTo>
                  <a:pt x="7663988" y="16228"/>
                  <a:pt x="7950554" y="-24195"/>
                  <a:pt x="8112020" y="0"/>
                </a:cubicBezTo>
                <a:cubicBezTo>
                  <a:pt x="8273486" y="24195"/>
                  <a:pt x="8764196" y="-30697"/>
                  <a:pt x="9050141" y="0"/>
                </a:cubicBezTo>
                <a:cubicBezTo>
                  <a:pt x="9221368" y="-23096"/>
                  <a:pt x="9304483" y="115218"/>
                  <a:pt x="9326489" y="276348"/>
                </a:cubicBezTo>
                <a:cubicBezTo>
                  <a:pt x="9312940" y="453877"/>
                  <a:pt x="9318668" y="633420"/>
                  <a:pt x="9326489" y="829029"/>
                </a:cubicBezTo>
                <a:cubicBezTo>
                  <a:pt x="9334310" y="1024638"/>
                  <a:pt x="9314639" y="1159434"/>
                  <a:pt x="9326489" y="1381709"/>
                </a:cubicBezTo>
                <a:cubicBezTo>
                  <a:pt x="9325357" y="1530928"/>
                  <a:pt x="9207077" y="1657181"/>
                  <a:pt x="9050141" y="1658057"/>
                </a:cubicBezTo>
                <a:cubicBezTo>
                  <a:pt x="8873328" y="1650434"/>
                  <a:pt x="8818560" y="1658592"/>
                  <a:pt x="8638448" y="1658057"/>
                </a:cubicBezTo>
                <a:cubicBezTo>
                  <a:pt x="8458336" y="1657522"/>
                  <a:pt x="8177451" y="1677331"/>
                  <a:pt x="7788065" y="1658057"/>
                </a:cubicBezTo>
                <a:cubicBezTo>
                  <a:pt x="7398679" y="1638783"/>
                  <a:pt x="7348303" y="1642029"/>
                  <a:pt x="7113157" y="1658057"/>
                </a:cubicBezTo>
                <a:cubicBezTo>
                  <a:pt x="6878011" y="1674085"/>
                  <a:pt x="6784971" y="1651019"/>
                  <a:pt x="6613726" y="1658057"/>
                </a:cubicBezTo>
                <a:cubicBezTo>
                  <a:pt x="6442481" y="1665095"/>
                  <a:pt x="6134974" y="1682876"/>
                  <a:pt x="5938819" y="1658057"/>
                </a:cubicBezTo>
                <a:cubicBezTo>
                  <a:pt x="5742664" y="1633238"/>
                  <a:pt x="5615695" y="1665186"/>
                  <a:pt x="5527126" y="1658057"/>
                </a:cubicBezTo>
                <a:cubicBezTo>
                  <a:pt x="5438557" y="1650928"/>
                  <a:pt x="5243464" y="1648421"/>
                  <a:pt x="5115432" y="1658057"/>
                </a:cubicBezTo>
                <a:cubicBezTo>
                  <a:pt x="4987400" y="1667693"/>
                  <a:pt x="4678330" y="1677702"/>
                  <a:pt x="4440525" y="1658057"/>
                </a:cubicBezTo>
                <a:cubicBezTo>
                  <a:pt x="4202720" y="1638412"/>
                  <a:pt x="4101274" y="1641624"/>
                  <a:pt x="3941094" y="1658057"/>
                </a:cubicBezTo>
                <a:cubicBezTo>
                  <a:pt x="3780914" y="1674490"/>
                  <a:pt x="3488052" y="1668829"/>
                  <a:pt x="3178449" y="1658057"/>
                </a:cubicBezTo>
                <a:cubicBezTo>
                  <a:pt x="2868847" y="1647285"/>
                  <a:pt x="2921258" y="1653922"/>
                  <a:pt x="2679017" y="1658057"/>
                </a:cubicBezTo>
                <a:cubicBezTo>
                  <a:pt x="2436776" y="1662192"/>
                  <a:pt x="2237887" y="1684113"/>
                  <a:pt x="1916372" y="1658057"/>
                </a:cubicBezTo>
                <a:cubicBezTo>
                  <a:pt x="1594857" y="1632001"/>
                  <a:pt x="1668785" y="1653467"/>
                  <a:pt x="1504679" y="1658057"/>
                </a:cubicBezTo>
                <a:cubicBezTo>
                  <a:pt x="1340573" y="1662647"/>
                  <a:pt x="623131" y="1599776"/>
                  <a:pt x="276348" y="1658057"/>
                </a:cubicBezTo>
                <a:cubicBezTo>
                  <a:pt x="128647" y="1662621"/>
                  <a:pt x="32052" y="1515168"/>
                  <a:pt x="0" y="1381709"/>
                </a:cubicBezTo>
                <a:cubicBezTo>
                  <a:pt x="24777" y="1258673"/>
                  <a:pt x="1926" y="964545"/>
                  <a:pt x="0" y="829029"/>
                </a:cubicBezTo>
                <a:cubicBezTo>
                  <a:pt x="-1926" y="693513"/>
                  <a:pt x="16973" y="542946"/>
                  <a:pt x="0" y="276348"/>
                </a:cubicBezTo>
                <a:close/>
              </a:path>
            </a:pathLst>
          </a:custGeom>
          <a:solidFill>
            <a:srgbClr val="E7F3F9"/>
          </a:solidFill>
          <a:ln w="47625">
            <a:solidFill>
              <a:srgbClr val="E7F3F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63" dirty="0">
              <a:solidFill>
                <a:srgbClr val="088AC1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C982399-2AF4-8B40-B6B8-5ED0A183FA29}"/>
              </a:ext>
            </a:extLst>
          </p:cNvPr>
          <p:cNvSpPr txBox="1">
            <a:spLocks/>
          </p:cNvSpPr>
          <p:nvPr/>
        </p:nvSpPr>
        <p:spPr>
          <a:xfrm>
            <a:off x="1288555" y="867021"/>
            <a:ext cx="7328892" cy="498978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>
                <a:solidFill>
                  <a:srgbClr val="088AC1"/>
                </a:solidFill>
                <a:latin typeface="Balsamiq Sans" panose="02000603000000000000" pitchFamily="2" charset="77"/>
              </a:rPr>
              <a:t>Multiplication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181DA25-A71D-264A-8CEE-96D4F4266B79}"/>
              </a:ext>
            </a:extLst>
          </p:cNvPr>
          <p:cNvSpPr txBox="1">
            <a:spLocks/>
          </p:cNvSpPr>
          <p:nvPr/>
        </p:nvSpPr>
        <p:spPr>
          <a:xfrm>
            <a:off x="7102206" y="1830258"/>
            <a:ext cx="1428750" cy="725561"/>
          </a:xfrm>
          <a:prstGeom prst="rect">
            <a:avLst/>
          </a:prstGeom>
        </p:spPr>
        <p:txBody>
          <a:bodyPr vert="horz" lIns="74295" tIns="37148" rIns="74295" bIns="37148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363" dirty="0">
                <a:solidFill>
                  <a:srgbClr val="088AC1"/>
                </a:solidFill>
                <a:latin typeface="Balsamiq Sans" panose="02000603000000000000" pitchFamily="2" charset="77"/>
              </a:rPr>
              <a:t>=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9BBF79A8-ADB2-CB40-A482-9330F61DAE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5" y="3620227"/>
            <a:ext cx="436483" cy="478790"/>
          </a:xfrm>
          <a:prstGeom prst="rect">
            <a:avLst/>
          </a:prstGeom>
        </p:spPr>
      </p:pic>
      <p:sp>
        <p:nvSpPr>
          <p:cNvPr id="36" name="Text Box 86">
            <a:extLst>
              <a:ext uri="{FF2B5EF4-FFF2-40B4-BE49-F238E27FC236}">
                <a16:creationId xmlns:a16="http://schemas.microsoft.com/office/drawing/2014/main" id="{1F81D119-BC51-324F-8492-4EB8311E386F}"/>
              </a:ext>
            </a:extLst>
          </p:cNvPr>
          <p:cNvSpPr txBox="1"/>
          <p:nvPr/>
        </p:nvSpPr>
        <p:spPr>
          <a:xfrm>
            <a:off x="885600" y="3756851"/>
            <a:ext cx="1227415" cy="28273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300" b="1" dirty="0">
                <a:solidFill>
                  <a:srgbClr val="088AC1"/>
                </a:solidFill>
                <a:latin typeface="Arvo" panose="02000000000000000000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Work it 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9F2FE0-A886-604F-9303-9BBDF744969A}"/>
              </a:ext>
            </a:extLst>
          </p:cNvPr>
          <p:cNvGrpSpPr/>
          <p:nvPr/>
        </p:nvGrpSpPr>
        <p:grpSpPr>
          <a:xfrm>
            <a:off x="6075801" y="1556052"/>
            <a:ext cx="1312072" cy="1750145"/>
            <a:chOff x="1502926" y="1131069"/>
            <a:chExt cx="1526162" cy="20075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2AAF97-97BA-D54B-B0ED-B32D77768C60}"/>
                </a:ext>
              </a:extLst>
            </p:cNvPr>
            <p:cNvSpPr txBox="1"/>
            <p:nvPr/>
          </p:nvSpPr>
          <p:spPr>
            <a:xfrm>
              <a:off x="1573349" y="2774448"/>
              <a:ext cx="1443546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4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th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 Number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00ECFE8-0238-ED4D-A70D-FA336D9C1141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2"/>
                <a:gd name="connsiteY0" fmla="*/ 212473 h 1274810"/>
                <a:gd name="connsiteX1" fmla="*/ 212473 w 1312072"/>
                <a:gd name="connsiteY1" fmla="*/ 0 h 1274810"/>
                <a:gd name="connsiteX2" fmla="*/ 664907 w 1312072"/>
                <a:gd name="connsiteY2" fmla="*/ 0 h 1274810"/>
                <a:gd name="connsiteX3" fmla="*/ 1099599 w 1312072"/>
                <a:gd name="connsiteY3" fmla="*/ 0 h 1274810"/>
                <a:gd name="connsiteX4" fmla="*/ 1312072 w 1312072"/>
                <a:gd name="connsiteY4" fmla="*/ 212473 h 1274810"/>
                <a:gd name="connsiteX5" fmla="*/ 1312072 w 1312072"/>
                <a:gd name="connsiteY5" fmla="*/ 620408 h 1274810"/>
                <a:gd name="connsiteX6" fmla="*/ 1312072 w 1312072"/>
                <a:gd name="connsiteY6" fmla="*/ 1062337 h 1274810"/>
                <a:gd name="connsiteX7" fmla="*/ 1099599 w 1312072"/>
                <a:gd name="connsiteY7" fmla="*/ 1274810 h 1274810"/>
                <a:gd name="connsiteX8" fmla="*/ 647165 w 1312072"/>
                <a:gd name="connsiteY8" fmla="*/ 1274810 h 1274810"/>
                <a:gd name="connsiteX9" fmla="*/ 212473 w 1312072"/>
                <a:gd name="connsiteY9" fmla="*/ 1274810 h 1274810"/>
                <a:gd name="connsiteX10" fmla="*/ 0 w 1312072"/>
                <a:gd name="connsiteY10" fmla="*/ 1062337 h 1274810"/>
                <a:gd name="connsiteX11" fmla="*/ 0 w 1312072"/>
                <a:gd name="connsiteY11" fmla="*/ 628906 h 1274810"/>
                <a:gd name="connsiteX12" fmla="*/ 0 w 1312072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2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15248" y="-12036"/>
                    <a:pt x="466048" y="3005"/>
                    <a:pt x="664907" y="0"/>
                  </a:cubicBezTo>
                  <a:cubicBezTo>
                    <a:pt x="863766" y="-3005"/>
                    <a:pt x="902077" y="8347"/>
                    <a:pt x="1099599" y="0"/>
                  </a:cubicBezTo>
                  <a:cubicBezTo>
                    <a:pt x="1214722" y="3975"/>
                    <a:pt x="1316374" y="98324"/>
                    <a:pt x="1312072" y="212473"/>
                  </a:cubicBezTo>
                  <a:cubicBezTo>
                    <a:pt x="1302836" y="322577"/>
                    <a:pt x="1293465" y="508487"/>
                    <a:pt x="1312072" y="620408"/>
                  </a:cubicBezTo>
                  <a:cubicBezTo>
                    <a:pt x="1330679" y="732330"/>
                    <a:pt x="1329496" y="958697"/>
                    <a:pt x="1312072" y="1062337"/>
                  </a:cubicBezTo>
                  <a:cubicBezTo>
                    <a:pt x="1315024" y="1185529"/>
                    <a:pt x="1213836" y="1276449"/>
                    <a:pt x="1099599" y="1274810"/>
                  </a:cubicBezTo>
                  <a:cubicBezTo>
                    <a:pt x="882443" y="1281413"/>
                    <a:pt x="751574" y="1286286"/>
                    <a:pt x="647165" y="1274810"/>
                  </a:cubicBezTo>
                  <a:cubicBezTo>
                    <a:pt x="542756" y="1263334"/>
                    <a:pt x="343770" y="1286737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2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34754" y="22666"/>
                    <a:pt x="536161" y="-636"/>
                    <a:pt x="673779" y="0"/>
                  </a:cubicBezTo>
                  <a:cubicBezTo>
                    <a:pt x="811397" y="636"/>
                    <a:pt x="970585" y="12437"/>
                    <a:pt x="1099599" y="0"/>
                  </a:cubicBezTo>
                  <a:cubicBezTo>
                    <a:pt x="1198481" y="-10102"/>
                    <a:pt x="1317874" y="97899"/>
                    <a:pt x="1312072" y="212473"/>
                  </a:cubicBezTo>
                  <a:cubicBezTo>
                    <a:pt x="1292841" y="376287"/>
                    <a:pt x="1315018" y="483770"/>
                    <a:pt x="1312072" y="620408"/>
                  </a:cubicBezTo>
                  <a:cubicBezTo>
                    <a:pt x="1309126" y="757046"/>
                    <a:pt x="1320733" y="859131"/>
                    <a:pt x="1312072" y="1062337"/>
                  </a:cubicBezTo>
                  <a:cubicBezTo>
                    <a:pt x="1309513" y="1155277"/>
                    <a:pt x="1209028" y="1285812"/>
                    <a:pt x="1099599" y="1274810"/>
                  </a:cubicBezTo>
                  <a:cubicBezTo>
                    <a:pt x="999063" y="1259813"/>
                    <a:pt x="844102" y="1258404"/>
                    <a:pt x="673779" y="1274810"/>
                  </a:cubicBezTo>
                  <a:cubicBezTo>
                    <a:pt x="503456" y="1291216"/>
                    <a:pt x="359758" y="1273505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sp>
        <p:nvSpPr>
          <p:cNvPr id="42" name="Subtitle 2">
            <a:extLst>
              <a:ext uri="{FF2B5EF4-FFF2-40B4-BE49-F238E27FC236}">
                <a16:creationId xmlns:a16="http://schemas.microsoft.com/office/drawing/2014/main" id="{874A2B31-1D0C-484D-A08E-612E5766AE66}"/>
              </a:ext>
            </a:extLst>
          </p:cNvPr>
          <p:cNvSpPr txBox="1">
            <a:spLocks/>
          </p:cNvSpPr>
          <p:nvPr/>
        </p:nvSpPr>
        <p:spPr>
          <a:xfrm>
            <a:off x="4996839" y="1824299"/>
            <a:ext cx="1428750" cy="725561"/>
          </a:xfrm>
          <a:prstGeom prst="rect">
            <a:avLst/>
          </a:prstGeom>
        </p:spPr>
        <p:txBody>
          <a:bodyPr vert="horz" lIns="74295" tIns="37148" rIns="74295" bIns="37148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363" dirty="0">
                <a:solidFill>
                  <a:srgbClr val="088AC1"/>
                </a:solidFill>
                <a:latin typeface="Balsamiq Sans" panose="02000603000000000000" pitchFamily="2" charset="77"/>
              </a:rPr>
              <a:t>x</a:t>
            </a:r>
          </a:p>
        </p:txBody>
      </p:sp>
      <p:pic>
        <p:nvPicPr>
          <p:cNvPr id="19" name="Picture 18" descr="Icon&#10;&#10;Description automatically generated with medium confidence">
            <a:extLst>
              <a:ext uri="{FF2B5EF4-FFF2-40B4-BE49-F238E27FC236}">
                <a16:creationId xmlns:a16="http://schemas.microsoft.com/office/drawing/2014/main" id="{CB115AAF-EFF5-F761-5ABD-70A44DC24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2698"/>
            <a:ext cx="9906000" cy="12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4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637B-C929-480E-A1B2-9D3FDCE29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196575"/>
            <a:ext cx="2628360" cy="498978"/>
          </a:xfrm>
        </p:spPr>
        <p:txBody>
          <a:bodyPr>
            <a:noAutofit/>
          </a:bodyPr>
          <a:lstStyle/>
          <a:p>
            <a: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  <a:t>Control Marker </a:t>
            </a:r>
            <a:b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</a:br>
            <a: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  <a:t>3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1218DE-B5DB-4A41-9EE7-855DE02F8C2F}"/>
              </a:ext>
            </a:extLst>
          </p:cNvPr>
          <p:cNvGrpSpPr/>
          <p:nvPr/>
        </p:nvGrpSpPr>
        <p:grpSpPr>
          <a:xfrm>
            <a:off x="2485349" y="1555634"/>
            <a:ext cx="1312073" cy="1750145"/>
            <a:chOff x="1502926" y="1131069"/>
            <a:chExt cx="1526162" cy="20075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9B027F-F8DC-E346-B06C-689C012A2756}"/>
                </a:ext>
              </a:extLst>
            </p:cNvPr>
            <p:cNvSpPr txBox="1"/>
            <p:nvPr/>
          </p:nvSpPr>
          <p:spPr>
            <a:xfrm>
              <a:off x="1573349" y="2774448"/>
              <a:ext cx="1376420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1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st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 Number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4E38253B-EDDA-634D-B586-E758F8E1D159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3"/>
                <a:gd name="connsiteY0" fmla="*/ 212473 h 1274810"/>
                <a:gd name="connsiteX1" fmla="*/ 212473 w 1312073"/>
                <a:gd name="connsiteY1" fmla="*/ 0 h 1274810"/>
                <a:gd name="connsiteX2" fmla="*/ 664908 w 1312073"/>
                <a:gd name="connsiteY2" fmla="*/ 0 h 1274810"/>
                <a:gd name="connsiteX3" fmla="*/ 1099600 w 1312073"/>
                <a:gd name="connsiteY3" fmla="*/ 0 h 1274810"/>
                <a:gd name="connsiteX4" fmla="*/ 1312073 w 1312073"/>
                <a:gd name="connsiteY4" fmla="*/ 212473 h 1274810"/>
                <a:gd name="connsiteX5" fmla="*/ 1312073 w 1312073"/>
                <a:gd name="connsiteY5" fmla="*/ 620408 h 1274810"/>
                <a:gd name="connsiteX6" fmla="*/ 1312073 w 1312073"/>
                <a:gd name="connsiteY6" fmla="*/ 1062337 h 1274810"/>
                <a:gd name="connsiteX7" fmla="*/ 1099600 w 1312073"/>
                <a:gd name="connsiteY7" fmla="*/ 1274810 h 1274810"/>
                <a:gd name="connsiteX8" fmla="*/ 647165 w 1312073"/>
                <a:gd name="connsiteY8" fmla="*/ 1274810 h 1274810"/>
                <a:gd name="connsiteX9" fmla="*/ 212473 w 1312073"/>
                <a:gd name="connsiteY9" fmla="*/ 1274810 h 1274810"/>
                <a:gd name="connsiteX10" fmla="*/ 0 w 1312073"/>
                <a:gd name="connsiteY10" fmla="*/ 1062337 h 1274810"/>
                <a:gd name="connsiteX11" fmla="*/ 0 w 1312073"/>
                <a:gd name="connsiteY11" fmla="*/ 628906 h 1274810"/>
                <a:gd name="connsiteX12" fmla="*/ 0 w 1312073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3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06639" y="-13471"/>
                    <a:pt x="463445" y="-9"/>
                    <a:pt x="664908" y="0"/>
                  </a:cubicBezTo>
                  <a:cubicBezTo>
                    <a:pt x="866371" y="9"/>
                    <a:pt x="902078" y="8347"/>
                    <a:pt x="1099600" y="0"/>
                  </a:cubicBezTo>
                  <a:cubicBezTo>
                    <a:pt x="1214723" y="3975"/>
                    <a:pt x="1316375" y="98324"/>
                    <a:pt x="1312073" y="212473"/>
                  </a:cubicBezTo>
                  <a:cubicBezTo>
                    <a:pt x="1302837" y="322577"/>
                    <a:pt x="1293466" y="508487"/>
                    <a:pt x="1312073" y="620408"/>
                  </a:cubicBezTo>
                  <a:cubicBezTo>
                    <a:pt x="1330680" y="732330"/>
                    <a:pt x="1329497" y="958697"/>
                    <a:pt x="1312073" y="1062337"/>
                  </a:cubicBezTo>
                  <a:cubicBezTo>
                    <a:pt x="1315025" y="1185529"/>
                    <a:pt x="1213837" y="1276449"/>
                    <a:pt x="1099600" y="1274810"/>
                  </a:cubicBezTo>
                  <a:cubicBezTo>
                    <a:pt x="884800" y="1287420"/>
                    <a:pt x="757377" y="1294037"/>
                    <a:pt x="647165" y="1274810"/>
                  </a:cubicBezTo>
                  <a:cubicBezTo>
                    <a:pt x="536953" y="1255583"/>
                    <a:pt x="343770" y="1286737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3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34754" y="22666"/>
                    <a:pt x="536161" y="-636"/>
                    <a:pt x="673779" y="0"/>
                  </a:cubicBezTo>
                  <a:cubicBezTo>
                    <a:pt x="811397" y="636"/>
                    <a:pt x="962613" y="10110"/>
                    <a:pt x="1099600" y="0"/>
                  </a:cubicBezTo>
                  <a:cubicBezTo>
                    <a:pt x="1198482" y="-10102"/>
                    <a:pt x="1317875" y="97899"/>
                    <a:pt x="1312073" y="212473"/>
                  </a:cubicBezTo>
                  <a:cubicBezTo>
                    <a:pt x="1292842" y="376287"/>
                    <a:pt x="1315019" y="483770"/>
                    <a:pt x="1312073" y="620408"/>
                  </a:cubicBezTo>
                  <a:cubicBezTo>
                    <a:pt x="1309127" y="757046"/>
                    <a:pt x="1320734" y="859131"/>
                    <a:pt x="1312073" y="1062337"/>
                  </a:cubicBezTo>
                  <a:cubicBezTo>
                    <a:pt x="1309514" y="1155277"/>
                    <a:pt x="1209029" y="1285812"/>
                    <a:pt x="1099600" y="1274810"/>
                  </a:cubicBezTo>
                  <a:cubicBezTo>
                    <a:pt x="1001734" y="1265700"/>
                    <a:pt x="852077" y="1260710"/>
                    <a:pt x="673779" y="1274810"/>
                  </a:cubicBezTo>
                  <a:cubicBezTo>
                    <a:pt x="495481" y="1288910"/>
                    <a:pt x="359758" y="1273505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DF00A5-E053-2B4C-9122-CF7717CE1F58}"/>
              </a:ext>
            </a:extLst>
          </p:cNvPr>
          <p:cNvGrpSpPr/>
          <p:nvPr/>
        </p:nvGrpSpPr>
        <p:grpSpPr>
          <a:xfrm>
            <a:off x="3991716" y="1555634"/>
            <a:ext cx="1312074" cy="1750145"/>
            <a:chOff x="1502926" y="1131069"/>
            <a:chExt cx="1526162" cy="20075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BE8E5C6-16A8-C94B-8C34-51FB362B58CC}"/>
                </a:ext>
              </a:extLst>
            </p:cNvPr>
            <p:cNvSpPr txBox="1"/>
            <p:nvPr/>
          </p:nvSpPr>
          <p:spPr>
            <a:xfrm>
              <a:off x="1573349" y="2774448"/>
              <a:ext cx="1447272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2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nd 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Number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F37130BA-FC50-3845-A244-9B9FE7E2EFD8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4"/>
                <a:gd name="connsiteY0" fmla="*/ 212473 h 1274810"/>
                <a:gd name="connsiteX1" fmla="*/ 212473 w 1312074"/>
                <a:gd name="connsiteY1" fmla="*/ 0 h 1274810"/>
                <a:gd name="connsiteX2" fmla="*/ 664908 w 1312074"/>
                <a:gd name="connsiteY2" fmla="*/ 0 h 1274810"/>
                <a:gd name="connsiteX3" fmla="*/ 1099601 w 1312074"/>
                <a:gd name="connsiteY3" fmla="*/ 0 h 1274810"/>
                <a:gd name="connsiteX4" fmla="*/ 1312074 w 1312074"/>
                <a:gd name="connsiteY4" fmla="*/ 212473 h 1274810"/>
                <a:gd name="connsiteX5" fmla="*/ 1312074 w 1312074"/>
                <a:gd name="connsiteY5" fmla="*/ 620408 h 1274810"/>
                <a:gd name="connsiteX6" fmla="*/ 1312074 w 1312074"/>
                <a:gd name="connsiteY6" fmla="*/ 1062337 h 1274810"/>
                <a:gd name="connsiteX7" fmla="*/ 1099601 w 1312074"/>
                <a:gd name="connsiteY7" fmla="*/ 1274810 h 1274810"/>
                <a:gd name="connsiteX8" fmla="*/ 647166 w 1312074"/>
                <a:gd name="connsiteY8" fmla="*/ 1274810 h 1274810"/>
                <a:gd name="connsiteX9" fmla="*/ 212473 w 1312074"/>
                <a:gd name="connsiteY9" fmla="*/ 1274810 h 1274810"/>
                <a:gd name="connsiteX10" fmla="*/ 0 w 1312074"/>
                <a:gd name="connsiteY10" fmla="*/ 1062337 h 1274810"/>
                <a:gd name="connsiteX11" fmla="*/ 0 w 1312074"/>
                <a:gd name="connsiteY11" fmla="*/ 628906 h 1274810"/>
                <a:gd name="connsiteX12" fmla="*/ 0 w 1312074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4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06639" y="-13471"/>
                    <a:pt x="463445" y="-9"/>
                    <a:pt x="664908" y="0"/>
                  </a:cubicBezTo>
                  <a:cubicBezTo>
                    <a:pt x="866371" y="9"/>
                    <a:pt x="896022" y="5835"/>
                    <a:pt x="1099601" y="0"/>
                  </a:cubicBezTo>
                  <a:cubicBezTo>
                    <a:pt x="1214724" y="3975"/>
                    <a:pt x="1316376" y="98324"/>
                    <a:pt x="1312074" y="212473"/>
                  </a:cubicBezTo>
                  <a:cubicBezTo>
                    <a:pt x="1302838" y="322577"/>
                    <a:pt x="1293467" y="508487"/>
                    <a:pt x="1312074" y="620408"/>
                  </a:cubicBezTo>
                  <a:cubicBezTo>
                    <a:pt x="1330681" y="732330"/>
                    <a:pt x="1329498" y="958697"/>
                    <a:pt x="1312074" y="1062337"/>
                  </a:cubicBezTo>
                  <a:cubicBezTo>
                    <a:pt x="1315026" y="1185529"/>
                    <a:pt x="1213838" y="1276449"/>
                    <a:pt x="1099601" y="1274810"/>
                  </a:cubicBezTo>
                  <a:cubicBezTo>
                    <a:pt x="884801" y="1287420"/>
                    <a:pt x="757378" y="1294037"/>
                    <a:pt x="647166" y="1274810"/>
                  </a:cubicBezTo>
                  <a:cubicBezTo>
                    <a:pt x="536954" y="1255583"/>
                    <a:pt x="347846" y="1290363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4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29157" y="15727"/>
                    <a:pt x="529862" y="-5224"/>
                    <a:pt x="673780" y="0"/>
                  </a:cubicBezTo>
                  <a:cubicBezTo>
                    <a:pt x="817698" y="5224"/>
                    <a:pt x="962614" y="10110"/>
                    <a:pt x="1099601" y="0"/>
                  </a:cubicBezTo>
                  <a:cubicBezTo>
                    <a:pt x="1198483" y="-10102"/>
                    <a:pt x="1317876" y="97899"/>
                    <a:pt x="1312074" y="212473"/>
                  </a:cubicBezTo>
                  <a:cubicBezTo>
                    <a:pt x="1292843" y="376287"/>
                    <a:pt x="1315020" y="483770"/>
                    <a:pt x="1312074" y="620408"/>
                  </a:cubicBezTo>
                  <a:cubicBezTo>
                    <a:pt x="1309128" y="757046"/>
                    <a:pt x="1320735" y="859131"/>
                    <a:pt x="1312074" y="1062337"/>
                  </a:cubicBezTo>
                  <a:cubicBezTo>
                    <a:pt x="1309515" y="1155277"/>
                    <a:pt x="1209030" y="1285812"/>
                    <a:pt x="1099601" y="1274810"/>
                  </a:cubicBezTo>
                  <a:cubicBezTo>
                    <a:pt x="1001735" y="1265700"/>
                    <a:pt x="852078" y="1260710"/>
                    <a:pt x="673780" y="1274810"/>
                  </a:cubicBezTo>
                  <a:cubicBezTo>
                    <a:pt x="495482" y="1288910"/>
                    <a:pt x="361659" y="1279920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81E24BD-4DF4-EE43-8EBC-B0804E0D9653}"/>
              </a:ext>
            </a:extLst>
          </p:cNvPr>
          <p:cNvSpPr/>
          <p:nvPr/>
        </p:nvSpPr>
        <p:spPr>
          <a:xfrm>
            <a:off x="8245288" y="1555633"/>
            <a:ext cx="1312073" cy="1274811"/>
          </a:xfrm>
          <a:custGeom>
            <a:avLst/>
            <a:gdLst>
              <a:gd name="connsiteX0" fmla="*/ 0 w 1312073"/>
              <a:gd name="connsiteY0" fmla="*/ 212473 h 1274811"/>
              <a:gd name="connsiteX1" fmla="*/ 212473 w 1312073"/>
              <a:gd name="connsiteY1" fmla="*/ 0 h 1274811"/>
              <a:gd name="connsiteX2" fmla="*/ 664908 w 1312073"/>
              <a:gd name="connsiteY2" fmla="*/ 0 h 1274811"/>
              <a:gd name="connsiteX3" fmla="*/ 1099600 w 1312073"/>
              <a:gd name="connsiteY3" fmla="*/ 0 h 1274811"/>
              <a:gd name="connsiteX4" fmla="*/ 1312073 w 1312073"/>
              <a:gd name="connsiteY4" fmla="*/ 212473 h 1274811"/>
              <a:gd name="connsiteX5" fmla="*/ 1312073 w 1312073"/>
              <a:gd name="connsiteY5" fmla="*/ 620408 h 1274811"/>
              <a:gd name="connsiteX6" fmla="*/ 1312073 w 1312073"/>
              <a:gd name="connsiteY6" fmla="*/ 1062338 h 1274811"/>
              <a:gd name="connsiteX7" fmla="*/ 1099600 w 1312073"/>
              <a:gd name="connsiteY7" fmla="*/ 1274811 h 1274811"/>
              <a:gd name="connsiteX8" fmla="*/ 647165 w 1312073"/>
              <a:gd name="connsiteY8" fmla="*/ 1274811 h 1274811"/>
              <a:gd name="connsiteX9" fmla="*/ 212473 w 1312073"/>
              <a:gd name="connsiteY9" fmla="*/ 1274811 h 1274811"/>
              <a:gd name="connsiteX10" fmla="*/ 0 w 1312073"/>
              <a:gd name="connsiteY10" fmla="*/ 1062338 h 1274811"/>
              <a:gd name="connsiteX11" fmla="*/ 0 w 1312073"/>
              <a:gd name="connsiteY11" fmla="*/ 628907 h 1274811"/>
              <a:gd name="connsiteX12" fmla="*/ 0 w 1312073"/>
              <a:gd name="connsiteY12" fmla="*/ 212473 h 127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2073" h="1274811" fill="none" extrusionOk="0">
                <a:moveTo>
                  <a:pt x="0" y="212473"/>
                </a:moveTo>
                <a:cubicBezTo>
                  <a:pt x="-11616" y="97034"/>
                  <a:pt x="86841" y="-5717"/>
                  <a:pt x="212473" y="0"/>
                </a:cubicBezTo>
                <a:cubicBezTo>
                  <a:pt x="406639" y="-13471"/>
                  <a:pt x="463445" y="-9"/>
                  <a:pt x="664908" y="0"/>
                </a:cubicBezTo>
                <a:cubicBezTo>
                  <a:pt x="866371" y="9"/>
                  <a:pt x="902078" y="8347"/>
                  <a:pt x="1099600" y="0"/>
                </a:cubicBezTo>
                <a:cubicBezTo>
                  <a:pt x="1214723" y="3975"/>
                  <a:pt x="1316375" y="98324"/>
                  <a:pt x="1312073" y="212473"/>
                </a:cubicBezTo>
                <a:cubicBezTo>
                  <a:pt x="1302837" y="322577"/>
                  <a:pt x="1293466" y="508487"/>
                  <a:pt x="1312073" y="620408"/>
                </a:cubicBezTo>
                <a:cubicBezTo>
                  <a:pt x="1330680" y="732330"/>
                  <a:pt x="1330436" y="958165"/>
                  <a:pt x="1312073" y="1062338"/>
                </a:cubicBezTo>
                <a:cubicBezTo>
                  <a:pt x="1315025" y="1185530"/>
                  <a:pt x="1213837" y="1276450"/>
                  <a:pt x="1099600" y="1274811"/>
                </a:cubicBezTo>
                <a:cubicBezTo>
                  <a:pt x="884800" y="1287421"/>
                  <a:pt x="757377" y="1294038"/>
                  <a:pt x="647165" y="1274811"/>
                </a:cubicBezTo>
                <a:cubicBezTo>
                  <a:pt x="536953" y="1255584"/>
                  <a:pt x="343770" y="1286738"/>
                  <a:pt x="212473" y="1274811"/>
                </a:cubicBezTo>
                <a:cubicBezTo>
                  <a:pt x="83287" y="1298579"/>
                  <a:pt x="-2926" y="1175802"/>
                  <a:pt x="0" y="1062338"/>
                </a:cubicBezTo>
                <a:cubicBezTo>
                  <a:pt x="-6549" y="963070"/>
                  <a:pt x="-473" y="832885"/>
                  <a:pt x="0" y="628907"/>
                </a:cubicBezTo>
                <a:cubicBezTo>
                  <a:pt x="473" y="424929"/>
                  <a:pt x="17534" y="398183"/>
                  <a:pt x="0" y="212473"/>
                </a:cubicBezTo>
                <a:close/>
              </a:path>
              <a:path w="1312073" h="1274811" stroke="0" extrusionOk="0">
                <a:moveTo>
                  <a:pt x="0" y="212473"/>
                </a:moveTo>
                <a:cubicBezTo>
                  <a:pt x="-4860" y="92129"/>
                  <a:pt x="84562" y="3965"/>
                  <a:pt x="212473" y="0"/>
                </a:cubicBezTo>
                <a:cubicBezTo>
                  <a:pt x="434754" y="22666"/>
                  <a:pt x="536161" y="-636"/>
                  <a:pt x="673779" y="0"/>
                </a:cubicBezTo>
                <a:cubicBezTo>
                  <a:pt x="811397" y="636"/>
                  <a:pt x="962613" y="10110"/>
                  <a:pt x="1099600" y="0"/>
                </a:cubicBezTo>
                <a:cubicBezTo>
                  <a:pt x="1198482" y="-10102"/>
                  <a:pt x="1317875" y="97899"/>
                  <a:pt x="1312073" y="212473"/>
                </a:cubicBezTo>
                <a:cubicBezTo>
                  <a:pt x="1292842" y="376287"/>
                  <a:pt x="1315019" y="483770"/>
                  <a:pt x="1312073" y="620408"/>
                </a:cubicBezTo>
                <a:cubicBezTo>
                  <a:pt x="1309127" y="757046"/>
                  <a:pt x="1327418" y="856440"/>
                  <a:pt x="1312073" y="1062338"/>
                </a:cubicBezTo>
                <a:cubicBezTo>
                  <a:pt x="1309514" y="1155278"/>
                  <a:pt x="1209029" y="1285813"/>
                  <a:pt x="1099600" y="1274811"/>
                </a:cubicBezTo>
                <a:cubicBezTo>
                  <a:pt x="1001734" y="1265701"/>
                  <a:pt x="852077" y="1260711"/>
                  <a:pt x="673779" y="1274811"/>
                </a:cubicBezTo>
                <a:cubicBezTo>
                  <a:pt x="495481" y="1288911"/>
                  <a:pt x="359758" y="1273506"/>
                  <a:pt x="212473" y="1274811"/>
                </a:cubicBezTo>
                <a:cubicBezTo>
                  <a:pt x="106969" y="1292439"/>
                  <a:pt x="342" y="1183230"/>
                  <a:pt x="0" y="1062338"/>
                </a:cubicBezTo>
                <a:cubicBezTo>
                  <a:pt x="7845" y="892364"/>
                  <a:pt x="-14833" y="854807"/>
                  <a:pt x="0" y="662901"/>
                </a:cubicBezTo>
                <a:cubicBezTo>
                  <a:pt x="14833" y="470995"/>
                  <a:pt x="15721" y="378704"/>
                  <a:pt x="0" y="212473"/>
                </a:cubicBezTo>
                <a:close/>
              </a:path>
            </a:pathLst>
          </a:custGeom>
          <a:solidFill>
            <a:srgbClr val="E7F3F9"/>
          </a:solidFill>
          <a:ln w="47625">
            <a:solidFill>
              <a:srgbClr val="E7F3F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63" dirty="0">
              <a:solidFill>
                <a:srgbClr val="088AC1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3FFCF41-A329-144A-8909-FBC9E4809406}"/>
              </a:ext>
            </a:extLst>
          </p:cNvPr>
          <p:cNvSpPr/>
          <p:nvPr/>
        </p:nvSpPr>
        <p:spPr>
          <a:xfrm>
            <a:off x="331862" y="3479898"/>
            <a:ext cx="9326489" cy="1658057"/>
          </a:xfrm>
          <a:custGeom>
            <a:avLst/>
            <a:gdLst>
              <a:gd name="connsiteX0" fmla="*/ 0 w 9326489"/>
              <a:gd name="connsiteY0" fmla="*/ 276348 h 1658057"/>
              <a:gd name="connsiteX1" fmla="*/ 276348 w 9326489"/>
              <a:gd name="connsiteY1" fmla="*/ 0 h 1658057"/>
              <a:gd name="connsiteX2" fmla="*/ 775779 w 9326489"/>
              <a:gd name="connsiteY2" fmla="*/ 0 h 1658057"/>
              <a:gd name="connsiteX3" fmla="*/ 1362949 w 9326489"/>
              <a:gd name="connsiteY3" fmla="*/ 0 h 1658057"/>
              <a:gd name="connsiteX4" fmla="*/ 2037856 w 9326489"/>
              <a:gd name="connsiteY4" fmla="*/ 0 h 1658057"/>
              <a:gd name="connsiteX5" fmla="*/ 2537287 w 9326489"/>
              <a:gd name="connsiteY5" fmla="*/ 0 h 1658057"/>
              <a:gd name="connsiteX6" fmla="*/ 3387670 w 9326489"/>
              <a:gd name="connsiteY6" fmla="*/ 0 h 1658057"/>
              <a:gd name="connsiteX7" fmla="*/ 4062577 w 9326489"/>
              <a:gd name="connsiteY7" fmla="*/ 0 h 1658057"/>
              <a:gd name="connsiteX8" fmla="*/ 4912960 w 9326489"/>
              <a:gd name="connsiteY8" fmla="*/ 0 h 1658057"/>
              <a:gd name="connsiteX9" fmla="*/ 5675605 w 9326489"/>
              <a:gd name="connsiteY9" fmla="*/ 0 h 1658057"/>
              <a:gd name="connsiteX10" fmla="*/ 6262774 w 9326489"/>
              <a:gd name="connsiteY10" fmla="*/ 0 h 1658057"/>
              <a:gd name="connsiteX11" fmla="*/ 7025420 w 9326489"/>
              <a:gd name="connsiteY11" fmla="*/ 0 h 1658057"/>
              <a:gd name="connsiteX12" fmla="*/ 7524851 w 9326489"/>
              <a:gd name="connsiteY12" fmla="*/ 0 h 1658057"/>
              <a:gd name="connsiteX13" fmla="*/ 8199758 w 9326489"/>
              <a:gd name="connsiteY13" fmla="*/ 0 h 1658057"/>
              <a:gd name="connsiteX14" fmla="*/ 9050141 w 9326489"/>
              <a:gd name="connsiteY14" fmla="*/ 0 h 1658057"/>
              <a:gd name="connsiteX15" fmla="*/ 9326489 w 9326489"/>
              <a:gd name="connsiteY15" fmla="*/ 276348 h 1658057"/>
              <a:gd name="connsiteX16" fmla="*/ 9326489 w 9326489"/>
              <a:gd name="connsiteY16" fmla="*/ 840082 h 1658057"/>
              <a:gd name="connsiteX17" fmla="*/ 9326489 w 9326489"/>
              <a:gd name="connsiteY17" fmla="*/ 1381709 h 1658057"/>
              <a:gd name="connsiteX18" fmla="*/ 9050141 w 9326489"/>
              <a:gd name="connsiteY18" fmla="*/ 1658057 h 1658057"/>
              <a:gd name="connsiteX19" fmla="*/ 8375234 w 9326489"/>
              <a:gd name="connsiteY19" fmla="*/ 1658057 h 1658057"/>
              <a:gd name="connsiteX20" fmla="*/ 7524851 w 9326489"/>
              <a:gd name="connsiteY20" fmla="*/ 1658057 h 1658057"/>
              <a:gd name="connsiteX21" fmla="*/ 6762206 w 9326489"/>
              <a:gd name="connsiteY21" fmla="*/ 1658057 h 1658057"/>
              <a:gd name="connsiteX22" fmla="*/ 5911823 w 9326489"/>
              <a:gd name="connsiteY22" fmla="*/ 1658057 h 1658057"/>
              <a:gd name="connsiteX23" fmla="*/ 5149178 w 9326489"/>
              <a:gd name="connsiteY23" fmla="*/ 1658057 h 1658057"/>
              <a:gd name="connsiteX24" fmla="*/ 4649746 w 9326489"/>
              <a:gd name="connsiteY24" fmla="*/ 1658057 h 1658057"/>
              <a:gd name="connsiteX25" fmla="*/ 3887101 w 9326489"/>
              <a:gd name="connsiteY25" fmla="*/ 1658057 h 1658057"/>
              <a:gd name="connsiteX26" fmla="*/ 3299932 w 9326489"/>
              <a:gd name="connsiteY26" fmla="*/ 1658057 h 1658057"/>
              <a:gd name="connsiteX27" fmla="*/ 2800501 w 9326489"/>
              <a:gd name="connsiteY27" fmla="*/ 1658057 h 1658057"/>
              <a:gd name="connsiteX28" fmla="*/ 2388807 w 9326489"/>
              <a:gd name="connsiteY28" fmla="*/ 1658057 h 1658057"/>
              <a:gd name="connsiteX29" fmla="*/ 1889376 w 9326489"/>
              <a:gd name="connsiteY29" fmla="*/ 1658057 h 1658057"/>
              <a:gd name="connsiteX30" fmla="*/ 1389945 w 9326489"/>
              <a:gd name="connsiteY30" fmla="*/ 1658057 h 1658057"/>
              <a:gd name="connsiteX31" fmla="*/ 276348 w 9326489"/>
              <a:gd name="connsiteY31" fmla="*/ 1658057 h 1658057"/>
              <a:gd name="connsiteX32" fmla="*/ 0 w 9326489"/>
              <a:gd name="connsiteY32" fmla="*/ 1381709 h 1658057"/>
              <a:gd name="connsiteX33" fmla="*/ 0 w 9326489"/>
              <a:gd name="connsiteY33" fmla="*/ 862189 h 1658057"/>
              <a:gd name="connsiteX34" fmla="*/ 0 w 9326489"/>
              <a:gd name="connsiteY34" fmla="*/ 276348 h 165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26489" h="1658057" fill="none" extrusionOk="0">
                <a:moveTo>
                  <a:pt x="0" y="276348"/>
                </a:moveTo>
                <a:cubicBezTo>
                  <a:pt x="9091" y="121319"/>
                  <a:pt x="118801" y="34109"/>
                  <a:pt x="276348" y="0"/>
                </a:cubicBezTo>
                <a:cubicBezTo>
                  <a:pt x="378633" y="-6406"/>
                  <a:pt x="642241" y="21585"/>
                  <a:pt x="775779" y="0"/>
                </a:cubicBezTo>
                <a:cubicBezTo>
                  <a:pt x="909317" y="-21585"/>
                  <a:pt x="1221752" y="-28126"/>
                  <a:pt x="1362949" y="0"/>
                </a:cubicBezTo>
                <a:cubicBezTo>
                  <a:pt x="1504146" y="28126"/>
                  <a:pt x="1876629" y="5779"/>
                  <a:pt x="2037856" y="0"/>
                </a:cubicBezTo>
                <a:cubicBezTo>
                  <a:pt x="2199083" y="-5779"/>
                  <a:pt x="2314248" y="10723"/>
                  <a:pt x="2537287" y="0"/>
                </a:cubicBezTo>
                <a:cubicBezTo>
                  <a:pt x="2760326" y="-10723"/>
                  <a:pt x="3098093" y="29570"/>
                  <a:pt x="3387670" y="0"/>
                </a:cubicBezTo>
                <a:cubicBezTo>
                  <a:pt x="3677247" y="-29570"/>
                  <a:pt x="3743991" y="18475"/>
                  <a:pt x="4062577" y="0"/>
                </a:cubicBezTo>
                <a:cubicBezTo>
                  <a:pt x="4381163" y="-18475"/>
                  <a:pt x="4540737" y="-3976"/>
                  <a:pt x="4912960" y="0"/>
                </a:cubicBezTo>
                <a:cubicBezTo>
                  <a:pt x="5285183" y="3976"/>
                  <a:pt x="5491666" y="25264"/>
                  <a:pt x="5675605" y="0"/>
                </a:cubicBezTo>
                <a:cubicBezTo>
                  <a:pt x="5859545" y="-25264"/>
                  <a:pt x="6033792" y="-25299"/>
                  <a:pt x="6262774" y="0"/>
                </a:cubicBezTo>
                <a:cubicBezTo>
                  <a:pt x="6491756" y="25299"/>
                  <a:pt x="6696593" y="10650"/>
                  <a:pt x="7025420" y="0"/>
                </a:cubicBezTo>
                <a:cubicBezTo>
                  <a:pt x="7354247" y="-10650"/>
                  <a:pt x="7319322" y="-13190"/>
                  <a:pt x="7524851" y="0"/>
                </a:cubicBezTo>
                <a:cubicBezTo>
                  <a:pt x="7730380" y="13190"/>
                  <a:pt x="7933421" y="23830"/>
                  <a:pt x="8199758" y="0"/>
                </a:cubicBezTo>
                <a:cubicBezTo>
                  <a:pt x="8466095" y="-23830"/>
                  <a:pt x="8796129" y="-32668"/>
                  <a:pt x="9050141" y="0"/>
                </a:cubicBezTo>
                <a:cubicBezTo>
                  <a:pt x="9205978" y="-5004"/>
                  <a:pt x="9331492" y="119788"/>
                  <a:pt x="9326489" y="276348"/>
                </a:cubicBezTo>
                <a:cubicBezTo>
                  <a:pt x="9302215" y="481559"/>
                  <a:pt x="9311431" y="620824"/>
                  <a:pt x="9326489" y="840082"/>
                </a:cubicBezTo>
                <a:cubicBezTo>
                  <a:pt x="9341547" y="1059340"/>
                  <a:pt x="9342551" y="1154223"/>
                  <a:pt x="9326489" y="1381709"/>
                </a:cubicBezTo>
                <a:cubicBezTo>
                  <a:pt x="9318932" y="1526234"/>
                  <a:pt x="9219728" y="1671716"/>
                  <a:pt x="9050141" y="1658057"/>
                </a:cubicBezTo>
                <a:cubicBezTo>
                  <a:pt x="8740600" y="1657599"/>
                  <a:pt x="8630652" y="1631481"/>
                  <a:pt x="8375234" y="1658057"/>
                </a:cubicBezTo>
                <a:cubicBezTo>
                  <a:pt x="8119816" y="1684633"/>
                  <a:pt x="7929150" y="1625916"/>
                  <a:pt x="7524851" y="1658057"/>
                </a:cubicBezTo>
                <a:cubicBezTo>
                  <a:pt x="7120552" y="1690198"/>
                  <a:pt x="7066660" y="1691431"/>
                  <a:pt x="6762206" y="1658057"/>
                </a:cubicBezTo>
                <a:cubicBezTo>
                  <a:pt x="6457752" y="1624683"/>
                  <a:pt x="6210288" y="1699760"/>
                  <a:pt x="5911823" y="1658057"/>
                </a:cubicBezTo>
                <a:cubicBezTo>
                  <a:pt x="5613358" y="1616354"/>
                  <a:pt x="5435413" y="1651673"/>
                  <a:pt x="5149178" y="1658057"/>
                </a:cubicBezTo>
                <a:cubicBezTo>
                  <a:pt x="4862943" y="1664441"/>
                  <a:pt x="4803062" y="1650674"/>
                  <a:pt x="4649746" y="1658057"/>
                </a:cubicBezTo>
                <a:cubicBezTo>
                  <a:pt x="4496430" y="1665440"/>
                  <a:pt x="4058557" y="1668172"/>
                  <a:pt x="3887101" y="1658057"/>
                </a:cubicBezTo>
                <a:cubicBezTo>
                  <a:pt x="3715645" y="1647942"/>
                  <a:pt x="3463774" y="1658547"/>
                  <a:pt x="3299932" y="1658057"/>
                </a:cubicBezTo>
                <a:cubicBezTo>
                  <a:pt x="3136090" y="1657567"/>
                  <a:pt x="2963654" y="1656714"/>
                  <a:pt x="2800501" y="1658057"/>
                </a:cubicBezTo>
                <a:cubicBezTo>
                  <a:pt x="2637348" y="1659400"/>
                  <a:pt x="2488910" y="1675643"/>
                  <a:pt x="2388807" y="1658057"/>
                </a:cubicBezTo>
                <a:cubicBezTo>
                  <a:pt x="2288704" y="1640471"/>
                  <a:pt x="2002158" y="1638136"/>
                  <a:pt x="1889376" y="1658057"/>
                </a:cubicBezTo>
                <a:cubicBezTo>
                  <a:pt x="1776594" y="1677978"/>
                  <a:pt x="1524033" y="1649080"/>
                  <a:pt x="1389945" y="1658057"/>
                </a:cubicBezTo>
                <a:cubicBezTo>
                  <a:pt x="1255857" y="1667034"/>
                  <a:pt x="797155" y="1640188"/>
                  <a:pt x="276348" y="1658057"/>
                </a:cubicBezTo>
                <a:cubicBezTo>
                  <a:pt x="109502" y="1635181"/>
                  <a:pt x="-5031" y="1533997"/>
                  <a:pt x="0" y="1381709"/>
                </a:cubicBezTo>
                <a:cubicBezTo>
                  <a:pt x="21163" y="1201500"/>
                  <a:pt x="25637" y="1104262"/>
                  <a:pt x="0" y="862189"/>
                </a:cubicBezTo>
                <a:cubicBezTo>
                  <a:pt x="-25637" y="620116"/>
                  <a:pt x="16893" y="564887"/>
                  <a:pt x="0" y="276348"/>
                </a:cubicBezTo>
                <a:close/>
              </a:path>
              <a:path w="9326489" h="1658057" stroke="0" extrusionOk="0">
                <a:moveTo>
                  <a:pt x="0" y="276348"/>
                </a:moveTo>
                <a:cubicBezTo>
                  <a:pt x="-7889" y="118859"/>
                  <a:pt x="90698" y="12396"/>
                  <a:pt x="276348" y="0"/>
                </a:cubicBezTo>
                <a:cubicBezTo>
                  <a:pt x="681283" y="-20588"/>
                  <a:pt x="741372" y="-13057"/>
                  <a:pt x="1126731" y="0"/>
                </a:cubicBezTo>
                <a:cubicBezTo>
                  <a:pt x="1512090" y="13057"/>
                  <a:pt x="1585174" y="-24718"/>
                  <a:pt x="1713900" y="0"/>
                </a:cubicBezTo>
                <a:cubicBezTo>
                  <a:pt x="1842626" y="24718"/>
                  <a:pt x="2015456" y="20484"/>
                  <a:pt x="2213332" y="0"/>
                </a:cubicBezTo>
                <a:cubicBezTo>
                  <a:pt x="2411208" y="-20484"/>
                  <a:pt x="2684954" y="-24911"/>
                  <a:pt x="2975977" y="0"/>
                </a:cubicBezTo>
                <a:cubicBezTo>
                  <a:pt x="3267000" y="24911"/>
                  <a:pt x="3359650" y="15703"/>
                  <a:pt x="3563146" y="0"/>
                </a:cubicBezTo>
                <a:cubicBezTo>
                  <a:pt x="3766642" y="-15703"/>
                  <a:pt x="4160839" y="-25191"/>
                  <a:pt x="4413529" y="0"/>
                </a:cubicBezTo>
                <a:cubicBezTo>
                  <a:pt x="4666219" y="25191"/>
                  <a:pt x="4783561" y="8805"/>
                  <a:pt x="4912960" y="0"/>
                </a:cubicBezTo>
                <a:cubicBezTo>
                  <a:pt x="5042359" y="-8805"/>
                  <a:pt x="5397355" y="1791"/>
                  <a:pt x="5763343" y="0"/>
                </a:cubicBezTo>
                <a:cubicBezTo>
                  <a:pt x="6129331" y="-1791"/>
                  <a:pt x="6020586" y="19610"/>
                  <a:pt x="6175037" y="0"/>
                </a:cubicBezTo>
                <a:cubicBezTo>
                  <a:pt x="6329488" y="-19610"/>
                  <a:pt x="6541643" y="21842"/>
                  <a:pt x="6849944" y="0"/>
                </a:cubicBezTo>
                <a:cubicBezTo>
                  <a:pt x="7158245" y="-21842"/>
                  <a:pt x="7385714" y="-16228"/>
                  <a:pt x="7524851" y="0"/>
                </a:cubicBezTo>
                <a:cubicBezTo>
                  <a:pt x="7663988" y="16228"/>
                  <a:pt x="7950554" y="-24195"/>
                  <a:pt x="8112020" y="0"/>
                </a:cubicBezTo>
                <a:cubicBezTo>
                  <a:pt x="8273486" y="24195"/>
                  <a:pt x="8764196" y="-30697"/>
                  <a:pt x="9050141" y="0"/>
                </a:cubicBezTo>
                <a:cubicBezTo>
                  <a:pt x="9221368" y="-23096"/>
                  <a:pt x="9304483" y="115218"/>
                  <a:pt x="9326489" y="276348"/>
                </a:cubicBezTo>
                <a:cubicBezTo>
                  <a:pt x="9312940" y="453877"/>
                  <a:pt x="9318668" y="633420"/>
                  <a:pt x="9326489" y="829029"/>
                </a:cubicBezTo>
                <a:cubicBezTo>
                  <a:pt x="9334310" y="1024638"/>
                  <a:pt x="9314639" y="1159434"/>
                  <a:pt x="9326489" y="1381709"/>
                </a:cubicBezTo>
                <a:cubicBezTo>
                  <a:pt x="9325357" y="1530928"/>
                  <a:pt x="9207077" y="1657181"/>
                  <a:pt x="9050141" y="1658057"/>
                </a:cubicBezTo>
                <a:cubicBezTo>
                  <a:pt x="8873328" y="1650434"/>
                  <a:pt x="8818560" y="1658592"/>
                  <a:pt x="8638448" y="1658057"/>
                </a:cubicBezTo>
                <a:cubicBezTo>
                  <a:pt x="8458336" y="1657522"/>
                  <a:pt x="8177451" y="1677331"/>
                  <a:pt x="7788065" y="1658057"/>
                </a:cubicBezTo>
                <a:cubicBezTo>
                  <a:pt x="7398679" y="1638783"/>
                  <a:pt x="7348303" y="1642029"/>
                  <a:pt x="7113157" y="1658057"/>
                </a:cubicBezTo>
                <a:cubicBezTo>
                  <a:pt x="6878011" y="1674085"/>
                  <a:pt x="6784971" y="1651019"/>
                  <a:pt x="6613726" y="1658057"/>
                </a:cubicBezTo>
                <a:cubicBezTo>
                  <a:pt x="6442481" y="1665095"/>
                  <a:pt x="6134974" y="1682876"/>
                  <a:pt x="5938819" y="1658057"/>
                </a:cubicBezTo>
                <a:cubicBezTo>
                  <a:pt x="5742664" y="1633238"/>
                  <a:pt x="5615695" y="1665186"/>
                  <a:pt x="5527126" y="1658057"/>
                </a:cubicBezTo>
                <a:cubicBezTo>
                  <a:pt x="5438557" y="1650928"/>
                  <a:pt x="5243464" y="1648421"/>
                  <a:pt x="5115432" y="1658057"/>
                </a:cubicBezTo>
                <a:cubicBezTo>
                  <a:pt x="4987400" y="1667693"/>
                  <a:pt x="4678330" y="1677702"/>
                  <a:pt x="4440525" y="1658057"/>
                </a:cubicBezTo>
                <a:cubicBezTo>
                  <a:pt x="4202720" y="1638412"/>
                  <a:pt x="4101274" y="1641624"/>
                  <a:pt x="3941094" y="1658057"/>
                </a:cubicBezTo>
                <a:cubicBezTo>
                  <a:pt x="3780914" y="1674490"/>
                  <a:pt x="3488052" y="1668829"/>
                  <a:pt x="3178449" y="1658057"/>
                </a:cubicBezTo>
                <a:cubicBezTo>
                  <a:pt x="2868847" y="1647285"/>
                  <a:pt x="2921258" y="1653922"/>
                  <a:pt x="2679017" y="1658057"/>
                </a:cubicBezTo>
                <a:cubicBezTo>
                  <a:pt x="2436776" y="1662192"/>
                  <a:pt x="2237887" y="1684113"/>
                  <a:pt x="1916372" y="1658057"/>
                </a:cubicBezTo>
                <a:cubicBezTo>
                  <a:pt x="1594857" y="1632001"/>
                  <a:pt x="1668785" y="1653467"/>
                  <a:pt x="1504679" y="1658057"/>
                </a:cubicBezTo>
                <a:cubicBezTo>
                  <a:pt x="1340573" y="1662647"/>
                  <a:pt x="623131" y="1599776"/>
                  <a:pt x="276348" y="1658057"/>
                </a:cubicBezTo>
                <a:cubicBezTo>
                  <a:pt x="128647" y="1662621"/>
                  <a:pt x="32052" y="1515168"/>
                  <a:pt x="0" y="1381709"/>
                </a:cubicBezTo>
                <a:cubicBezTo>
                  <a:pt x="24777" y="1258673"/>
                  <a:pt x="1926" y="964545"/>
                  <a:pt x="0" y="829029"/>
                </a:cubicBezTo>
                <a:cubicBezTo>
                  <a:pt x="-1926" y="693513"/>
                  <a:pt x="16973" y="542946"/>
                  <a:pt x="0" y="276348"/>
                </a:cubicBezTo>
                <a:close/>
              </a:path>
            </a:pathLst>
          </a:custGeom>
          <a:solidFill>
            <a:srgbClr val="E7F3F9"/>
          </a:solidFill>
          <a:ln w="47625">
            <a:solidFill>
              <a:srgbClr val="E7F3F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63" dirty="0">
              <a:solidFill>
                <a:srgbClr val="088AC1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C982399-2AF4-8B40-B6B8-5ED0A183FA29}"/>
              </a:ext>
            </a:extLst>
          </p:cNvPr>
          <p:cNvSpPr txBox="1">
            <a:spLocks/>
          </p:cNvSpPr>
          <p:nvPr/>
        </p:nvSpPr>
        <p:spPr>
          <a:xfrm>
            <a:off x="1288555" y="867021"/>
            <a:ext cx="7328892" cy="498978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>
                <a:solidFill>
                  <a:srgbClr val="088AC1"/>
                </a:solidFill>
                <a:latin typeface="Balsamiq Sans" panose="02000603000000000000" pitchFamily="2" charset="77"/>
              </a:rPr>
              <a:t>Multiplication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181DA25-A71D-264A-8CEE-96D4F4266B79}"/>
              </a:ext>
            </a:extLst>
          </p:cNvPr>
          <p:cNvSpPr txBox="1">
            <a:spLocks/>
          </p:cNvSpPr>
          <p:nvPr/>
        </p:nvSpPr>
        <p:spPr>
          <a:xfrm>
            <a:off x="7102206" y="1830258"/>
            <a:ext cx="1428750" cy="725561"/>
          </a:xfrm>
          <a:prstGeom prst="rect">
            <a:avLst/>
          </a:prstGeom>
        </p:spPr>
        <p:txBody>
          <a:bodyPr vert="horz" lIns="74295" tIns="37148" rIns="74295" bIns="37148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363" dirty="0">
                <a:solidFill>
                  <a:srgbClr val="088AC1"/>
                </a:solidFill>
                <a:latin typeface="Balsamiq Sans" panose="02000603000000000000" pitchFamily="2" charset="77"/>
              </a:rPr>
              <a:t>=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9BBF79A8-ADB2-CB40-A482-9330F61DAE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5" y="3620227"/>
            <a:ext cx="436483" cy="478790"/>
          </a:xfrm>
          <a:prstGeom prst="rect">
            <a:avLst/>
          </a:prstGeom>
        </p:spPr>
      </p:pic>
      <p:sp>
        <p:nvSpPr>
          <p:cNvPr id="36" name="Text Box 86">
            <a:extLst>
              <a:ext uri="{FF2B5EF4-FFF2-40B4-BE49-F238E27FC236}">
                <a16:creationId xmlns:a16="http://schemas.microsoft.com/office/drawing/2014/main" id="{1F81D119-BC51-324F-8492-4EB8311E386F}"/>
              </a:ext>
            </a:extLst>
          </p:cNvPr>
          <p:cNvSpPr txBox="1"/>
          <p:nvPr/>
        </p:nvSpPr>
        <p:spPr>
          <a:xfrm>
            <a:off x="885600" y="3756851"/>
            <a:ext cx="1227415" cy="28273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300" b="1" dirty="0">
                <a:solidFill>
                  <a:srgbClr val="088AC1"/>
                </a:solidFill>
                <a:latin typeface="Arvo" panose="02000000000000000000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Work it 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9F2FE0-A886-604F-9303-9BBDF744969A}"/>
              </a:ext>
            </a:extLst>
          </p:cNvPr>
          <p:cNvGrpSpPr/>
          <p:nvPr/>
        </p:nvGrpSpPr>
        <p:grpSpPr>
          <a:xfrm>
            <a:off x="6075801" y="1556052"/>
            <a:ext cx="1312072" cy="1750145"/>
            <a:chOff x="1502926" y="1131069"/>
            <a:chExt cx="1526162" cy="20075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2AAF97-97BA-D54B-B0ED-B32D77768C60}"/>
                </a:ext>
              </a:extLst>
            </p:cNvPr>
            <p:cNvSpPr txBox="1"/>
            <p:nvPr/>
          </p:nvSpPr>
          <p:spPr>
            <a:xfrm>
              <a:off x="1573349" y="2774448"/>
              <a:ext cx="1436087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3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rd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 Number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00ECFE8-0238-ED4D-A70D-FA336D9C1141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2"/>
                <a:gd name="connsiteY0" fmla="*/ 212473 h 1274810"/>
                <a:gd name="connsiteX1" fmla="*/ 212473 w 1312072"/>
                <a:gd name="connsiteY1" fmla="*/ 0 h 1274810"/>
                <a:gd name="connsiteX2" fmla="*/ 664907 w 1312072"/>
                <a:gd name="connsiteY2" fmla="*/ 0 h 1274810"/>
                <a:gd name="connsiteX3" fmla="*/ 1099599 w 1312072"/>
                <a:gd name="connsiteY3" fmla="*/ 0 h 1274810"/>
                <a:gd name="connsiteX4" fmla="*/ 1312072 w 1312072"/>
                <a:gd name="connsiteY4" fmla="*/ 212473 h 1274810"/>
                <a:gd name="connsiteX5" fmla="*/ 1312072 w 1312072"/>
                <a:gd name="connsiteY5" fmla="*/ 620408 h 1274810"/>
                <a:gd name="connsiteX6" fmla="*/ 1312072 w 1312072"/>
                <a:gd name="connsiteY6" fmla="*/ 1062337 h 1274810"/>
                <a:gd name="connsiteX7" fmla="*/ 1099599 w 1312072"/>
                <a:gd name="connsiteY7" fmla="*/ 1274810 h 1274810"/>
                <a:gd name="connsiteX8" fmla="*/ 647165 w 1312072"/>
                <a:gd name="connsiteY8" fmla="*/ 1274810 h 1274810"/>
                <a:gd name="connsiteX9" fmla="*/ 212473 w 1312072"/>
                <a:gd name="connsiteY9" fmla="*/ 1274810 h 1274810"/>
                <a:gd name="connsiteX10" fmla="*/ 0 w 1312072"/>
                <a:gd name="connsiteY10" fmla="*/ 1062337 h 1274810"/>
                <a:gd name="connsiteX11" fmla="*/ 0 w 1312072"/>
                <a:gd name="connsiteY11" fmla="*/ 628906 h 1274810"/>
                <a:gd name="connsiteX12" fmla="*/ 0 w 1312072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2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15248" y="-12036"/>
                    <a:pt x="466048" y="3005"/>
                    <a:pt x="664907" y="0"/>
                  </a:cubicBezTo>
                  <a:cubicBezTo>
                    <a:pt x="863766" y="-3005"/>
                    <a:pt x="902077" y="8347"/>
                    <a:pt x="1099599" y="0"/>
                  </a:cubicBezTo>
                  <a:cubicBezTo>
                    <a:pt x="1214722" y="3975"/>
                    <a:pt x="1316374" y="98324"/>
                    <a:pt x="1312072" y="212473"/>
                  </a:cubicBezTo>
                  <a:cubicBezTo>
                    <a:pt x="1302836" y="322577"/>
                    <a:pt x="1293465" y="508487"/>
                    <a:pt x="1312072" y="620408"/>
                  </a:cubicBezTo>
                  <a:cubicBezTo>
                    <a:pt x="1330679" y="732330"/>
                    <a:pt x="1329496" y="958697"/>
                    <a:pt x="1312072" y="1062337"/>
                  </a:cubicBezTo>
                  <a:cubicBezTo>
                    <a:pt x="1315024" y="1185529"/>
                    <a:pt x="1213836" y="1276449"/>
                    <a:pt x="1099599" y="1274810"/>
                  </a:cubicBezTo>
                  <a:cubicBezTo>
                    <a:pt x="882443" y="1281413"/>
                    <a:pt x="751574" y="1286286"/>
                    <a:pt x="647165" y="1274810"/>
                  </a:cubicBezTo>
                  <a:cubicBezTo>
                    <a:pt x="542756" y="1263334"/>
                    <a:pt x="343770" y="1286737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2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34754" y="22666"/>
                    <a:pt x="536161" y="-636"/>
                    <a:pt x="673779" y="0"/>
                  </a:cubicBezTo>
                  <a:cubicBezTo>
                    <a:pt x="811397" y="636"/>
                    <a:pt x="970585" y="12437"/>
                    <a:pt x="1099599" y="0"/>
                  </a:cubicBezTo>
                  <a:cubicBezTo>
                    <a:pt x="1198481" y="-10102"/>
                    <a:pt x="1317874" y="97899"/>
                    <a:pt x="1312072" y="212473"/>
                  </a:cubicBezTo>
                  <a:cubicBezTo>
                    <a:pt x="1292841" y="376287"/>
                    <a:pt x="1315018" y="483770"/>
                    <a:pt x="1312072" y="620408"/>
                  </a:cubicBezTo>
                  <a:cubicBezTo>
                    <a:pt x="1309126" y="757046"/>
                    <a:pt x="1320733" y="859131"/>
                    <a:pt x="1312072" y="1062337"/>
                  </a:cubicBezTo>
                  <a:cubicBezTo>
                    <a:pt x="1309513" y="1155277"/>
                    <a:pt x="1209028" y="1285812"/>
                    <a:pt x="1099599" y="1274810"/>
                  </a:cubicBezTo>
                  <a:cubicBezTo>
                    <a:pt x="999063" y="1259813"/>
                    <a:pt x="844102" y="1258404"/>
                    <a:pt x="673779" y="1274810"/>
                  </a:cubicBezTo>
                  <a:cubicBezTo>
                    <a:pt x="503456" y="1291216"/>
                    <a:pt x="359758" y="1273505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sp>
        <p:nvSpPr>
          <p:cNvPr id="42" name="Subtitle 2">
            <a:extLst>
              <a:ext uri="{FF2B5EF4-FFF2-40B4-BE49-F238E27FC236}">
                <a16:creationId xmlns:a16="http://schemas.microsoft.com/office/drawing/2014/main" id="{874A2B31-1D0C-484D-A08E-612E5766AE66}"/>
              </a:ext>
            </a:extLst>
          </p:cNvPr>
          <p:cNvSpPr txBox="1">
            <a:spLocks/>
          </p:cNvSpPr>
          <p:nvPr/>
        </p:nvSpPr>
        <p:spPr>
          <a:xfrm>
            <a:off x="4996839" y="1824299"/>
            <a:ext cx="1428750" cy="725561"/>
          </a:xfrm>
          <a:prstGeom prst="rect">
            <a:avLst/>
          </a:prstGeom>
        </p:spPr>
        <p:txBody>
          <a:bodyPr vert="horz" lIns="74295" tIns="37148" rIns="74295" bIns="37148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363" dirty="0">
                <a:solidFill>
                  <a:srgbClr val="088AC1"/>
                </a:solidFill>
                <a:latin typeface="Balsamiq Sans" panose="02000603000000000000" pitchFamily="2" charset="77"/>
              </a:rPr>
              <a:t>x</a:t>
            </a:r>
          </a:p>
        </p:txBody>
      </p:sp>
      <p:pic>
        <p:nvPicPr>
          <p:cNvPr id="19" name="Picture 18" descr="Icon&#10;&#10;Description automatically generated with medium confidence">
            <a:extLst>
              <a:ext uri="{FF2B5EF4-FFF2-40B4-BE49-F238E27FC236}">
                <a16:creationId xmlns:a16="http://schemas.microsoft.com/office/drawing/2014/main" id="{E6A74336-689B-11AD-27DF-4938F13D1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2698"/>
            <a:ext cx="9906000" cy="12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61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637B-C929-480E-A1B2-9D3FDCE29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196575"/>
            <a:ext cx="2628360" cy="498978"/>
          </a:xfrm>
        </p:spPr>
        <p:txBody>
          <a:bodyPr>
            <a:noAutofit/>
          </a:bodyPr>
          <a:lstStyle/>
          <a:p>
            <a: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  <a:t>Control Marker </a:t>
            </a:r>
            <a:b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</a:br>
            <a: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  <a:t>4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1218DE-B5DB-4A41-9EE7-855DE02F8C2F}"/>
              </a:ext>
            </a:extLst>
          </p:cNvPr>
          <p:cNvGrpSpPr/>
          <p:nvPr/>
        </p:nvGrpSpPr>
        <p:grpSpPr>
          <a:xfrm>
            <a:off x="2485349" y="1555634"/>
            <a:ext cx="1312073" cy="1750145"/>
            <a:chOff x="1502926" y="1131069"/>
            <a:chExt cx="1526162" cy="20075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9B027F-F8DC-E346-B06C-689C012A2756}"/>
                </a:ext>
              </a:extLst>
            </p:cNvPr>
            <p:cNvSpPr txBox="1"/>
            <p:nvPr/>
          </p:nvSpPr>
          <p:spPr>
            <a:xfrm>
              <a:off x="1573349" y="2774448"/>
              <a:ext cx="1447274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2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nd 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Number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4E38253B-EDDA-634D-B586-E758F8E1D159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3"/>
                <a:gd name="connsiteY0" fmla="*/ 212473 h 1274810"/>
                <a:gd name="connsiteX1" fmla="*/ 212473 w 1312073"/>
                <a:gd name="connsiteY1" fmla="*/ 0 h 1274810"/>
                <a:gd name="connsiteX2" fmla="*/ 664908 w 1312073"/>
                <a:gd name="connsiteY2" fmla="*/ 0 h 1274810"/>
                <a:gd name="connsiteX3" fmla="*/ 1099600 w 1312073"/>
                <a:gd name="connsiteY3" fmla="*/ 0 h 1274810"/>
                <a:gd name="connsiteX4" fmla="*/ 1312073 w 1312073"/>
                <a:gd name="connsiteY4" fmla="*/ 212473 h 1274810"/>
                <a:gd name="connsiteX5" fmla="*/ 1312073 w 1312073"/>
                <a:gd name="connsiteY5" fmla="*/ 620408 h 1274810"/>
                <a:gd name="connsiteX6" fmla="*/ 1312073 w 1312073"/>
                <a:gd name="connsiteY6" fmla="*/ 1062337 h 1274810"/>
                <a:gd name="connsiteX7" fmla="*/ 1099600 w 1312073"/>
                <a:gd name="connsiteY7" fmla="*/ 1274810 h 1274810"/>
                <a:gd name="connsiteX8" fmla="*/ 647165 w 1312073"/>
                <a:gd name="connsiteY8" fmla="*/ 1274810 h 1274810"/>
                <a:gd name="connsiteX9" fmla="*/ 212473 w 1312073"/>
                <a:gd name="connsiteY9" fmla="*/ 1274810 h 1274810"/>
                <a:gd name="connsiteX10" fmla="*/ 0 w 1312073"/>
                <a:gd name="connsiteY10" fmla="*/ 1062337 h 1274810"/>
                <a:gd name="connsiteX11" fmla="*/ 0 w 1312073"/>
                <a:gd name="connsiteY11" fmla="*/ 628906 h 1274810"/>
                <a:gd name="connsiteX12" fmla="*/ 0 w 1312073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3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06639" y="-13471"/>
                    <a:pt x="463445" y="-9"/>
                    <a:pt x="664908" y="0"/>
                  </a:cubicBezTo>
                  <a:cubicBezTo>
                    <a:pt x="866371" y="9"/>
                    <a:pt x="902078" y="8347"/>
                    <a:pt x="1099600" y="0"/>
                  </a:cubicBezTo>
                  <a:cubicBezTo>
                    <a:pt x="1214723" y="3975"/>
                    <a:pt x="1316375" y="98324"/>
                    <a:pt x="1312073" y="212473"/>
                  </a:cubicBezTo>
                  <a:cubicBezTo>
                    <a:pt x="1302837" y="322577"/>
                    <a:pt x="1293466" y="508487"/>
                    <a:pt x="1312073" y="620408"/>
                  </a:cubicBezTo>
                  <a:cubicBezTo>
                    <a:pt x="1330680" y="732330"/>
                    <a:pt x="1329497" y="958697"/>
                    <a:pt x="1312073" y="1062337"/>
                  </a:cubicBezTo>
                  <a:cubicBezTo>
                    <a:pt x="1315025" y="1185529"/>
                    <a:pt x="1213837" y="1276449"/>
                    <a:pt x="1099600" y="1274810"/>
                  </a:cubicBezTo>
                  <a:cubicBezTo>
                    <a:pt x="884800" y="1287420"/>
                    <a:pt x="757377" y="1294037"/>
                    <a:pt x="647165" y="1274810"/>
                  </a:cubicBezTo>
                  <a:cubicBezTo>
                    <a:pt x="536953" y="1255583"/>
                    <a:pt x="343770" y="1286737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3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34754" y="22666"/>
                    <a:pt x="536161" y="-636"/>
                    <a:pt x="673779" y="0"/>
                  </a:cubicBezTo>
                  <a:cubicBezTo>
                    <a:pt x="811397" y="636"/>
                    <a:pt x="962613" y="10110"/>
                    <a:pt x="1099600" y="0"/>
                  </a:cubicBezTo>
                  <a:cubicBezTo>
                    <a:pt x="1198482" y="-10102"/>
                    <a:pt x="1317875" y="97899"/>
                    <a:pt x="1312073" y="212473"/>
                  </a:cubicBezTo>
                  <a:cubicBezTo>
                    <a:pt x="1292842" y="376287"/>
                    <a:pt x="1315019" y="483770"/>
                    <a:pt x="1312073" y="620408"/>
                  </a:cubicBezTo>
                  <a:cubicBezTo>
                    <a:pt x="1309127" y="757046"/>
                    <a:pt x="1320734" y="859131"/>
                    <a:pt x="1312073" y="1062337"/>
                  </a:cubicBezTo>
                  <a:cubicBezTo>
                    <a:pt x="1309514" y="1155277"/>
                    <a:pt x="1209029" y="1285812"/>
                    <a:pt x="1099600" y="1274810"/>
                  </a:cubicBezTo>
                  <a:cubicBezTo>
                    <a:pt x="1001734" y="1265700"/>
                    <a:pt x="852077" y="1260710"/>
                    <a:pt x="673779" y="1274810"/>
                  </a:cubicBezTo>
                  <a:cubicBezTo>
                    <a:pt x="495481" y="1288910"/>
                    <a:pt x="359758" y="1273505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DF00A5-E053-2B4C-9122-CF7717CE1F58}"/>
              </a:ext>
            </a:extLst>
          </p:cNvPr>
          <p:cNvGrpSpPr/>
          <p:nvPr/>
        </p:nvGrpSpPr>
        <p:grpSpPr>
          <a:xfrm>
            <a:off x="3991716" y="1555634"/>
            <a:ext cx="1312074" cy="1750145"/>
            <a:chOff x="1502926" y="1131069"/>
            <a:chExt cx="1526162" cy="20075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BE8E5C6-16A8-C94B-8C34-51FB362B58CC}"/>
                </a:ext>
              </a:extLst>
            </p:cNvPr>
            <p:cNvSpPr txBox="1"/>
            <p:nvPr/>
          </p:nvSpPr>
          <p:spPr>
            <a:xfrm>
              <a:off x="1573349" y="2774448"/>
              <a:ext cx="1419304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3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rd 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Number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F37130BA-FC50-3845-A244-9B9FE7E2EFD8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4"/>
                <a:gd name="connsiteY0" fmla="*/ 212473 h 1274810"/>
                <a:gd name="connsiteX1" fmla="*/ 212473 w 1312074"/>
                <a:gd name="connsiteY1" fmla="*/ 0 h 1274810"/>
                <a:gd name="connsiteX2" fmla="*/ 664908 w 1312074"/>
                <a:gd name="connsiteY2" fmla="*/ 0 h 1274810"/>
                <a:gd name="connsiteX3" fmla="*/ 1099601 w 1312074"/>
                <a:gd name="connsiteY3" fmla="*/ 0 h 1274810"/>
                <a:gd name="connsiteX4" fmla="*/ 1312074 w 1312074"/>
                <a:gd name="connsiteY4" fmla="*/ 212473 h 1274810"/>
                <a:gd name="connsiteX5" fmla="*/ 1312074 w 1312074"/>
                <a:gd name="connsiteY5" fmla="*/ 620408 h 1274810"/>
                <a:gd name="connsiteX6" fmla="*/ 1312074 w 1312074"/>
                <a:gd name="connsiteY6" fmla="*/ 1062337 h 1274810"/>
                <a:gd name="connsiteX7" fmla="*/ 1099601 w 1312074"/>
                <a:gd name="connsiteY7" fmla="*/ 1274810 h 1274810"/>
                <a:gd name="connsiteX8" fmla="*/ 647166 w 1312074"/>
                <a:gd name="connsiteY8" fmla="*/ 1274810 h 1274810"/>
                <a:gd name="connsiteX9" fmla="*/ 212473 w 1312074"/>
                <a:gd name="connsiteY9" fmla="*/ 1274810 h 1274810"/>
                <a:gd name="connsiteX10" fmla="*/ 0 w 1312074"/>
                <a:gd name="connsiteY10" fmla="*/ 1062337 h 1274810"/>
                <a:gd name="connsiteX11" fmla="*/ 0 w 1312074"/>
                <a:gd name="connsiteY11" fmla="*/ 628906 h 1274810"/>
                <a:gd name="connsiteX12" fmla="*/ 0 w 1312074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4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06639" y="-13471"/>
                    <a:pt x="463445" y="-9"/>
                    <a:pt x="664908" y="0"/>
                  </a:cubicBezTo>
                  <a:cubicBezTo>
                    <a:pt x="866371" y="9"/>
                    <a:pt x="896022" y="5835"/>
                    <a:pt x="1099601" y="0"/>
                  </a:cubicBezTo>
                  <a:cubicBezTo>
                    <a:pt x="1214724" y="3975"/>
                    <a:pt x="1316376" y="98324"/>
                    <a:pt x="1312074" y="212473"/>
                  </a:cubicBezTo>
                  <a:cubicBezTo>
                    <a:pt x="1302838" y="322577"/>
                    <a:pt x="1293467" y="508487"/>
                    <a:pt x="1312074" y="620408"/>
                  </a:cubicBezTo>
                  <a:cubicBezTo>
                    <a:pt x="1330681" y="732330"/>
                    <a:pt x="1329498" y="958697"/>
                    <a:pt x="1312074" y="1062337"/>
                  </a:cubicBezTo>
                  <a:cubicBezTo>
                    <a:pt x="1315026" y="1185529"/>
                    <a:pt x="1213838" y="1276449"/>
                    <a:pt x="1099601" y="1274810"/>
                  </a:cubicBezTo>
                  <a:cubicBezTo>
                    <a:pt x="884801" y="1287420"/>
                    <a:pt x="757378" y="1294037"/>
                    <a:pt x="647166" y="1274810"/>
                  </a:cubicBezTo>
                  <a:cubicBezTo>
                    <a:pt x="536954" y="1255583"/>
                    <a:pt x="347846" y="1290363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4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29157" y="15727"/>
                    <a:pt x="529862" y="-5224"/>
                    <a:pt x="673780" y="0"/>
                  </a:cubicBezTo>
                  <a:cubicBezTo>
                    <a:pt x="817698" y="5224"/>
                    <a:pt x="962614" y="10110"/>
                    <a:pt x="1099601" y="0"/>
                  </a:cubicBezTo>
                  <a:cubicBezTo>
                    <a:pt x="1198483" y="-10102"/>
                    <a:pt x="1317876" y="97899"/>
                    <a:pt x="1312074" y="212473"/>
                  </a:cubicBezTo>
                  <a:cubicBezTo>
                    <a:pt x="1292843" y="376287"/>
                    <a:pt x="1315020" y="483770"/>
                    <a:pt x="1312074" y="620408"/>
                  </a:cubicBezTo>
                  <a:cubicBezTo>
                    <a:pt x="1309128" y="757046"/>
                    <a:pt x="1320735" y="859131"/>
                    <a:pt x="1312074" y="1062337"/>
                  </a:cubicBezTo>
                  <a:cubicBezTo>
                    <a:pt x="1309515" y="1155277"/>
                    <a:pt x="1209030" y="1285812"/>
                    <a:pt x="1099601" y="1274810"/>
                  </a:cubicBezTo>
                  <a:cubicBezTo>
                    <a:pt x="1001735" y="1265700"/>
                    <a:pt x="852078" y="1260710"/>
                    <a:pt x="673780" y="1274810"/>
                  </a:cubicBezTo>
                  <a:cubicBezTo>
                    <a:pt x="495482" y="1288910"/>
                    <a:pt x="361659" y="1279920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81E24BD-4DF4-EE43-8EBC-B0804E0D9653}"/>
              </a:ext>
            </a:extLst>
          </p:cNvPr>
          <p:cNvSpPr/>
          <p:nvPr/>
        </p:nvSpPr>
        <p:spPr>
          <a:xfrm>
            <a:off x="8245288" y="1555633"/>
            <a:ext cx="1312073" cy="1274811"/>
          </a:xfrm>
          <a:custGeom>
            <a:avLst/>
            <a:gdLst>
              <a:gd name="connsiteX0" fmla="*/ 0 w 1312073"/>
              <a:gd name="connsiteY0" fmla="*/ 212473 h 1274811"/>
              <a:gd name="connsiteX1" fmla="*/ 212473 w 1312073"/>
              <a:gd name="connsiteY1" fmla="*/ 0 h 1274811"/>
              <a:gd name="connsiteX2" fmla="*/ 664908 w 1312073"/>
              <a:gd name="connsiteY2" fmla="*/ 0 h 1274811"/>
              <a:gd name="connsiteX3" fmla="*/ 1099600 w 1312073"/>
              <a:gd name="connsiteY3" fmla="*/ 0 h 1274811"/>
              <a:gd name="connsiteX4" fmla="*/ 1312073 w 1312073"/>
              <a:gd name="connsiteY4" fmla="*/ 212473 h 1274811"/>
              <a:gd name="connsiteX5" fmla="*/ 1312073 w 1312073"/>
              <a:gd name="connsiteY5" fmla="*/ 620408 h 1274811"/>
              <a:gd name="connsiteX6" fmla="*/ 1312073 w 1312073"/>
              <a:gd name="connsiteY6" fmla="*/ 1062338 h 1274811"/>
              <a:gd name="connsiteX7" fmla="*/ 1099600 w 1312073"/>
              <a:gd name="connsiteY7" fmla="*/ 1274811 h 1274811"/>
              <a:gd name="connsiteX8" fmla="*/ 647165 w 1312073"/>
              <a:gd name="connsiteY8" fmla="*/ 1274811 h 1274811"/>
              <a:gd name="connsiteX9" fmla="*/ 212473 w 1312073"/>
              <a:gd name="connsiteY9" fmla="*/ 1274811 h 1274811"/>
              <a:gd name="connsiteX10" fmla="*/ 0 w 1312073"/>
              <a:gd name="connsiteY10" fmla="*/ 1062338 h 1274811"/>
              <a:gd name="connsiteX11" fmla="*/ 0 w 1312073"/>
              <a:gd name="connsiteY11" fmla="*/ 628907 h 1274811"/>
              <a:gd name="connsiteX12" fmla="*/ 0 w 1312073"/>
              <a:gd name="connsiteY12" fmla="*/ 212473 h 127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2073" h="1274811" fill="none" extrusionOk="0">
                <a:moveTo>
                  <a:pt x="0" y="212473"/>
                </a:moveTo>
                <a:cubicBezTo>
                  <a:pt x="-11616" y="97034"/>
                  <a:pt x="86841" y="-5717"/>
                  <a:pt x="212473" y="0"/>
                </a:cubicBezTo>
                <a:cubicBezTo>
                  <a:pt x="406639" y="-13471"/>
                  <a:pt x="463445" y="-9"/>
                  <a:pt x="664908" y="0"/>
                </a:cubicBezTo>
                <a:cubicBezTo>
                  <a:pt x="866371" y="9"/>
                  <a:pt x="902078" y="8347"/>
                  <a:pt x="1099600" y="0"/>
                </a:cubicBezTo>
                <a:cubicBezTo>
                  <a:pt x="1214723" y="3975"/>
                  <a:pt x="1316375" y="98324"/>
                  <a:pt x="1312073" y="212473"/>
                </a:cubicBezTo>
                <a:cubicBezTo>
                  <a:pt x="1302837" y="322577"/>
                  <a:pt x="1293466" y="508487"/>
                  <a:pt x="1312073" y="620408"/>
                </a:cubicBezTo>
                <a:cubicBezTo>
                  <a:pt x="1330680" y="732330"/>
                  <a:pt x="1330436" y="958165"/>
                  <a:pt x="1312073" y="1062338"/>
                </a:cubicBezTo>
                <a:cubicBezTo>
                  <a:pt x="1315025" y="1185530"/>
                  <a:pt x="1213837" y="1276450"/>
                  <a:pt x="1099600" y="1274811"/>
                </a:cubicBezTo>
                <a:cubicBezTo>
                  <a:pt x="884800" y="1287421"/>
                  <a:pt x="757377" y="1294038"/>
                  <a:pt x="647165" y="1274811"/>
                </a:cubicBezTo>
                <a:cubicBezTo>
                  <a:pt x="536953" y="1255584"/>
                  <a:pt x="343770" y="1286738"/>
                  <a:pt x="212473" y="1274811"/>
                </a:cubicBezTo>
                <a:cubicBezTo>
                  <a:pt x="83287" y="1298579"/>
                  <a:pt x="-2926" y="1175802"/>
                  <a:pt x="0" y="1062338"/>
                </a:cubicBezTo>
                <a:cubicBezTo>
                  <a:pt x="-6549" y="963070"/>
                  <a:pt x="-473" y="832885"/>
                  <a:pt x="0" y="628907"/>
                </a:cubicBezTo>
                <a:cubicBezTo>
                  <a:pt x="473" y="424929"/>
                  <a:pt x="17534" y="398183"/>
                  <a:pt x="0" y="212473"/>
                </a:cubicBezTo>
                <a:close/>
              </a:path>
              <a:path w="1312073" h="1274811" stroke="0" extrusionOk="0">
                <a:moveTo>
                  <a:pt x="0" y="212473"/>
                </a:moveTo>
                <a:cubicBezTo>
                  <a:pt x="-4860" y="92129"/>
                  <a:pt x="84562" y="3965"/>
                  <a:pt x="212473" y="0"/>
                </a:cubicBezTo>
                <a:cubicBezTo>
                  <a:pt x="434754" y="22666"/>
                  <a:pt x="536161" y="-636"/>
                  <a:pt x="673779" y="0"/>
                </a:cubicBezTo>
                <a:cubicBezTo>
                  <a:pt x="811397" y="636"/>
                  <a:pt x="962613" y="10110"/>
                  <a:pt x="1099600" y="0"/>
                </a:cubicBezTo>
                <a:cubicBezTo>
                  <a:pt x="1198482" y="-10102"/>
                  <a:pt x="1317875" y="97899"/>
                  <a:pt x="1312073" y="212473"/>
                </a:cubicBezTo>
                <a:cubicBezTo>
                  <a:pt x="1292842" y="376287"/>
                  <a:pt x="1315019" y="483770"/>
                  <a:pt x="1312073" y="620408"/>
                </a:cubicBezTo>
                <a:cubicBezTo>
                  <a:pt x="1309127" y="757046"/>
                  <a:pt x="1327418" y="856440"/>
                  <a:pt x="1312073" y="1062338"/>
                </a:cubicBezTo>
                <a:cubicBezTo>
                  <a:pt x="1309514" y="1155278"/>
                  <a:pt x="1209029" y="1285813"/>
                  <a:pt x="1099600" y="1274811"/>
                </a:cubicBezTo>
                <a:cubicBezTo>
                  <a:pt x="1001734" y="1265701"/>
                  <a:pt x="852077" y="1260711"/>
                  <a:pt x="673779" y="1274811"/>
                </a:cubicBezTo>
                <a:cubicBezTo>
                  <a:pt x="495481" y="1288911"/>
                  <a:pt x="359758" y="1273506"/>
                  <a:pt x="212473" y="1274811"/>
                </a:cubicBezTo>
                <a:cubicBezTo>
                  <a:pt x="106969" y="1292439"/>
                  <a:pt x="342" y="1183230"/>
                  <a:pt x="0" y="1062338"/>
                </a:cubicBezTo>
                <a:cubicBezTo>
                  <a:pt x="7845" y="892364"/>
                  <a:pt x="-14833" y="854807"/>
                  <a:pt x="0" y="662901"/>
                </a:cubicBezTo>
                <a:cubicBezTo>
                  <a:pt x="14833" y="470995"/>
                  <a:pt x="15721" y="378704"/>
                  <a:pt x="0" y="212473"/>
                </a:cubicBezTo>
                <a:close/>
              </a:path>
            </a:pathLst>
          </a:custGeom>
          <a:solidFill>
            <a:srgbClr val="E7F3F9"/>
          </a:solidFill>
          <a:ln w="47625">
            <a:solidFill>
              <a:srgbClr val="E7F3F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63" dirty="0">
              <a:solidFill>
                <a:srgbClr val="088AC1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3FFCF41-A329-144A-8909-FBC9E4809406}"/>
              </a:ext>
            </a:extLst>
          </p:cNvPr>
          <p:cNvSpPr/>
          <p:nvPr/>
        </p:nvSpPr>
        <p:spPr>
          <a:xfrm>
            <a:off x="331862" y="3479898"/>
            <a:ext cx="9326489" cy="1658057"/>
          </a:xfrm>
          <a:custGeom>
            <a:avLst/>
            <a:gdLst>
              <a:gd name="connsiteX0" fmla="*/ 0 w 9326489"/>
              <a:gd name="connsiteY0" fmla="*/ 276348 h 1658057"/>
              <a:gd name="connsiteX1" fmla="*/ 276348 w 9326489"/>
              <a:gd name="connsiteY1" fmla="*/ 0 h 1658057"/>
              <a:gd name="connsiteX2" fmla="*/ 775779 w 9326489"/>
              <a:gd name="connsiteY2" fmla="*/ 0 h 1658057"/>
              <a:gd name="connsiteX3" fmla="*/ 1362949 w 9326489"/>
              <a:gd name="connsiteY3" fmla="*/ 0 h 1658057"/>
              <a:gd name="connsiteX4" fmla="*/ 2037856 w 9326489"/>
              <a:gd name="connsiteY4" fmla="*/ 0 h 1658057"/>
              <a:gd name="connsiteX5" fmla="*/ 2537287 w 9326489"/>
              <a:gd name="connsiteY5" fmla="*/ 0 h 1658057"/>
              <a:gd name="connsiteX6" fmla="*/ 3387670 w 9326489"/>
              <a:gd name="connsiteY6" fmla="*/ 0 h 1658057"/>
              <a:gd name="connsiteX7" fmla="*/ 4062577 w 9326489"/>
              <a:gd name="connsiteY7" fmla="*/ 0 h 1658057"/>
              <a:gd name="connsiteX8" fmla="*/ 4912960 w 9326489"/>
              <a:gd name="connsiteY8" fmla="*/ 0 h 1658057"/>
              <a:gd name="connsiteX9" fmla="*/ 5675605 w 9326489"/>
              <a:gd name="connsiteY9" fmla="*/ 0 h 1658057"/>
              <a:gd name="connsiteX10" fmla="*/ 6262774 w 9326489"/>
              <a:gd name="connsiteY10" fmla="*/ 0 h 1658057"/>
              <a:gd name="connsiteX11" fmla="*/ 7025420 w 9326489"/>
              <a:gd name="connsiteY11" fmla="*/ 0 h 1658057"/>
              <a:gd name="connsiteX12" fmla="*/ 7524851 w 9326489"/>
              <a:gd name="connsiteY12" fmla="*/ 0 h 1658057"/>
              <a:gd name="connsiteX13" fmla="*/ 8199758 w 9326489"/>
              <a:gd name="connsiteY13" fmla="*/ 0 h 1658057"/>
              <a:gd name="connsiteX14" fmla="*/ 9050141 w 9326489"/>
              <a:gd name="connsiteY14" fmla="*/ 0 h 1658057"/>
              <a:gd name="connsiteX15" fmla="*/ 9326489 w 9326489"/>
              <a:gd name="connsiteY15" fmla="*/ 276348 h 1658057"/>
              <a:gd name="connsiteX16" fmla="*/ 9326489 w 9326489"/>
              <a:gd name="connsiteY16" fmla="*/ 840082 h 1658057"/>
              <a:gd name="connsiteX17" fmla="*/ 9326489 w 9326489"/>
              <a:gd name="connsiteY17" fmla="*/ 1381709 h 1658057"/>
              <a:gd name="connsiteX18" fmla="*/ 9050141 w 9326489"/>
              <a:gd name="connsiteY18" fmla="*/ 1658057 h 1658057"/>
              <a:gd name="connsiteX19" fmla="*/ 8375234 w 9326489"/>
              <a:gd name="connsiteY19" fmla="*/ 1658057 h 1658057"/>
              <a:gd name="connsiteX20" fmla="*/ 7524851 w 9326489"/>
              <a:gd name="connsiteY20" fmla="*/ 1658057 h 1658057"/>
              <a:gd name="connsiteX21" fmla="*/ 6762206 w 9326489"/>
              <a:gd name="connsiteY21" fmla="*/ 1658057 h 1658057"/>
              <a:gd name="connsiteX22" fmla="*/ 5911823 w 9326489"/>
              <a:gd name="connsiteY22" fmla="*/ 1658057 h 1658057"/>
              <a:gd name="connsiteX23" fmla="*/ 5149178 w 9326489"/>
              <a:gd name="connsiteY23" fmla="*/ 1658057 h 1658057"/>
              <a:gd name="connsiteX24" fmla="*/ 4649746 w 9326489"/>
              <a:gd name="connsiteY24" fmla="*/ 1658057 h 1658057"/>
              <a:gd name="connsiteX25" fmla="*/ 3887101 w 9326489"/>
              <a:gd name="connsiteY25" fmla="*/ 1658057 h 1658057"/>
              <a:gd name="connsiteX26" fmla="*/ 3299932 w 9326489"/>
              <a:gd name="connsiteY26" fmla="*/ 1658057 h 1658057"/>
              <a:gd name="connsiteX27" fmla="*/ 2800501 w 9326489"/>
              <a:gd name="connsiteY27" fmla="*/ 1658057 h 1658057"/>
              <a:gd name="connsiteX28" fmla="*/ 2388807 w 9326489"/>
              <a:gd name="connsiteY28" fmla="*/ 1658057 h 1658057"/>
              <a:gd name="connsiteX29" fmla="*/ 1889376 w 9326489"/>
              <a:gd name="connsiteY29" fmla="*/ 1658057 h 1658057"/>
              <a:gd name="connsiteX30" fmla="*/ 1389945 w 9326489"/>
              <a:gd name="connsiteY30" fmla="*/ 1658057 h 1658057"/>
              <a:gd name="connsiteX31" fmla="*/ 276348 w 9326489"/>
              <a:gd name="connsiteY31" fmla="*/ 1658057 h 1658057"/>
              <a:gd name="connsiteX32" fmla="*/ 0 w 9326489"/>
              <a:gd name="connsiteY32" fmla="*/ 1381709 h 1658057"/>
              <a:gd name="connsiteX33" fmla="*/ 0 w 9326489"/>
              <a:gd name="connsiteY33" fmla="*/ 862189 h 1658057"/>
              <a:gd name="connsiteX34" fmla="*/ 0 w 9326489"/>
              <a:gd name="connsiteY34" fmla="*/ 276348 h 165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26489" h="1658057" fill="none" extrusionOk="0">
                <a:moveTo>
                  <a:pt x="0" y="276348"/>
                </a:moveTo>
                <a:cubicBezTo>
                  <a:pt x="9091" y="121319"/>
                  <a:pt x="118801" y="34109"/>
                  <a:pt x="276348" y="0"/>
                </a:cubicBezTo>
                <a:cubicBezTo>
                  <a:pt x="378633" y="-6406"/>
                  <a:pt x="642241" y="21585"/>
                  <a:pt x="775779" y="0"/>
                </a:cubicBezTo>
                <a:cubicBezTo>
                  <a:pt x="909317" y="-21585"/>
                  <a:pt x="1221752" y="-28126"/>
                  <a:pt x="1362949" y="0"/>
                </a:cubicBezTo>
                <a:cubicBezTo>
                  <a:pt x="1504146" y="28126"/>
                  <a:pt x="1876629" y="5779"/>
                  <a:pt x="2037856" y="0"/>
                </a:cubicBezTo>
                <a:cubicBezTo>
                  <a:pt x="2199083" y="-5779"/>
                  <a:pt x="2314248" y="10723"/>
                  <a:pt x="2537287" y="0"/>
                </a:cubicBezTo>
                <a:cubicBezTo>
                  <a:pt x="2760326" y="-10723"/>
                  <a:pt x="3098093" y="29570"/>
                  <a:pt x="3387670" y="0"/>
                </a:cubicBezTo>
                <a:cubicBezTo>
                  <a:pt x="3677247" y="-29570"/>
                  <a:pt x="3743991" y="18475"/>
                  <a:pt x="4062577" y="0"/>
                </a:cubicBezTo>
                <a:cubicBezTo>
                  <a:pt x="4381163" y="-18475"/>
                  <a:pt x="4540737" y="-3976"/>
                  <a:pt x="4912960" y="0"/>
                </a:cubicBezTo>
                <a:cubicBezTo>
                  <a:pt x="5285183" y="3976"/>
                  <a:pt x="5491666" y="25264"/>
                  <a:pt x="5675605" y="0"/>
                </a:cubicBezTo>
                <a:cubicBezTo>
                  <a:pt x="5859545" y="-25264"/>
                  <a:pt x="6033792" y="-25299"/>
                  <a:pt x="6262774" y="0"/>
                </a:cubicBezTo>
                <a:cubicBezTo>
                  <a:pt x="6491756" y="25299"/>
                  <a:pt x="6696593" y="10650"/>
                  <a:pt x="7025420" y="0"/>
                </a:cubicBezTo>
                <a:cubicBezTo>
                  <a:pt x="7354247" y="-10650"/>
                  <a:pt x="7319322" y="-13190"/>
                  <a:pt x="7524851" y="0"/>
                </a:cubicBezTo>
                <a:cubicBezTo>
                  <a:pt x="7730380" y="13190"/>
                  <a:pt x="7933421" y="23830"/>
                  <a:pt x="8199758" y="0"/>
                </a:cubicBezTo>
                <a:cubicBezTo>
                  <a:pt x="8466095" y="-23830"/>
                  <a:pt x="8796129" y="-32668"/>
                  <a:pt x="9050141" y="0"/>
                </a:cubicBezTo>
                <a:cubicBezTo>
                  <a:pt x="9205978" y="-5004"/>
                  <a:pt x="9331492" y="119788"/>
                  <a:pt x="9326489" y="276348"/>
                </a:cubicBezTo>
                <a:cubicBezTo>
                  <a:pt x="9302215" y="481559"/>
                  <a:pt x="9311431" y="620824"/>
                  <a:pt x="9326489" y="840082"/>
                </a:cubicBezTo>
                <a:cubicBezTo>
                  <a:pt x="9341547" y="1059340"/>
                  <a:pt x="9342551" y="1154223"/>
                  <a:pt x="9326489" y="1381709"/>
                </a:cubicBezTo>
                <a:cubicBezTo>
                  <a:pt x="9318932" y="1526234"/>
                  <a:pt x="9219728" y="1671716"/>
                  <a:pt x="9050141" y="1658057"/>
                </a:cubicBezTo>
                <a:cubicBezTo>
                  <a:pt x="8740600" y="1657599"/>
                  <a:pt x="8630652" y="1631481"/>
                  <a:pt x="8375234" y="1658057"/>
                </a:cubicBezTo>
                <a:cubicBezTo>
                  <a:pt x="8119816" y="1684633"/>
                  <a:pt x="7929150" y="1625916"/>
                  <a:pt x="7524851" y="1658057"/>
                </a:cubicBezTo>
                <a:cubicBezTo>
                  <a:pt x="7120552" y="1690198"/>
                  <a:pt x="7066660" y="1691431"/>
                  <a:pt x="6762206" y="1658057"/>
                </a:cubicBezTo>
                <a:cubicBezTo>
                  <a:pt x="6457752" y="1624683"/>
                  <a:pt x="6210288" y="1699760"/>
                  <a:pt x="5911823" y="1658057"/>
                </a:cubicBezTo>
                <a:cubicBezTo>
                  <a:pt x="5613358" y="1616354"/>
                  <a:pt x="5435413" y="1651673"/>
                  <a:pt x="5149178" y="1658057"/>
                </a:cubicBezTo>
                <a:cubicBezTo>
                  <a:pt x="4862943" y="1664441"/>
                  <a:pt x="4803062" y="1650674"/>
                  <a:pt x="4649746" y="1658057"/>
                </a:cubicBezTo>
                <a:cubicBezTo>
                  <a:pt x="4496430" y="1665440"/>
                  <a:pt x="4058557" y="1668172"/>
                  <a:pt x="3887101" y="1658057"/>
                </a:cubicBezTo>
                <a:cubicBezTo>
                  <a:pt x="3715645" y="1647942"/>
                  <a:pt x="3463774" y="1658547"/>
                  <a:pt x="3299932" y="1658057"/>
                </a:cubicBezTo>
                <a:cubicBezTo>
                  <a:pt x="3136090" y="1657567"/>
                  <a:pt x="2963654" y="1656714"/>
                  <a:pt x="2800501" y="1658057"/>
                </a:cubicBezTo>
                <a:cubicBezTo>
                  <a:pt x="2637348" y="1659400"/>
                  <a:pt x="2488910" y="1675643"/>
                  <a:pt x="2388807" y="1658057"/>
                </a:cubicBezTo>
                <a:cubicBezTo>
                  <a:pt x="2288704" y="1640471"/>
                  <a:pt x="2002158" y="1638136"/>
                  <a:pt x="1889376" y="1658057"/>
                </a:cubicBezTo>
                <a:cubicBezTo>
                  <a:pt x="1776594" y="1677978"/>
                  <a:pt x="1524033" y="1649080"/>
                  <a:pt x="1389945" y="1658057"/>
                </a:cubicBezTo>
                <a:cubicBezTo>
                  <a:pt x="1255857" y="1667034"/>
                  <a:pt x="797155" y="1640188"/>
                  <a:pt x="276348" y="1658057"/>
                </a:cubicBezTo>
                <a:cubicBezTo>
                  <a:pt x="109502" y="1635181"/>
                  <a:pt x="-5031" y="1533997"/>
                  <a:pt x="0" y="1381709"/>
                </a:cubicBezTo>
                <a:cubicBezTo>
                  <a:pt x="21163" y="1201500"/>
                  <a:pt x="25637" y="1104262"/>
                  <a:pt x="0" y="862189"/>
                </a:cubicBezTo>
                <a:cubicBezTo>
                  <a:pt x="-25637" y="620116"/>
                  <a:pt x="16893" y="564887"/>
                  <a:pt x="0" y="276348"/>
                </a:cubicBezTo>
                <a:close/>
              </a:path>
              <a:path w="9326489" h="1658057" stroke="0" extrusionOk="0">
                <a:moveTo>
                  <a:pt x="0" y="276348"/>
                </a:moveTo>
                <a:cubicBezTo>
                  <a:pt x="-7889" y="118859"/>
                  <a:pt x="90698" y="12396"/>
                  <a:pt x="276348" y="0"/>
                </a:cubicBezTo>
                <a:cubicBezTo>
                  <a:pt x="681283" y="-20588"/>
                  <a:pt x="741372" y="-13057"/>
                  <a:pt x="1126731" y="0"/>
                </a:cubicBezTo>
                <a:cubicBezTo>
                  <a:pt x="1512090" y="13057"/>
                  <a:pt x="1585174" y="-24718"/>
                  <a:pt x="1713900" y="0"/>
                </a:cubicBezTo>
                <a:cubicBezTo>
                  <a:pt x="1842626" y="24718"/>
                  <a:pt x="2015456" y="20484"/>
                  <a:pt x="2213332" y="0"/>
                </a:cubicBezTo>
                <a:cubicBezTo>
                  <a:pt x="2411208" y="-20484"/>
                  <a:pt x="2684954" y="-24911"/>
                  <a:pt x="2975977" y="0"/>
                </a:cubicBezTo>
                <a:cubicBezTo>
                  <a:pt x="3267000" y="24911"/>
                  <a:pt x="3359650" y="15703"/>
                  <a:pt x="3563146" y="0"/>
                </a:cubicBezTo>
                <a:cubicBezTo>
                  <a:pt x="3766642" y="-15703"/>
                  <a:pt x="4160839" y="-25191"/>
                  <a:pt x="4413529" y="0"/>
                </a:cubicBezTo>
                <a:cubicBezTo>
                  <a:pt x="4666219" y="25191"/>
                  <a:pt x="4783561" y="8805"/>
                  <a:pt x="4912960" y="0"/>
                </a:cubicBezTo>
                <a:cubicBezTo>
                  <a:pt x="5042359" y="-8805"/>
                  <a:pt x="5397355" y="1791"/>
                  <a:pt x="5763343" y="0"/>
                </a:cubicBezTo>
                <a:cubicBezTo>
                  <a:pt x="6129331" y="-1791"/>
                  <a:pt x="6020586" y="19610"/>
                  <a:pt x="6175037" y="0"/>
                </a:cubicBezTo>
                <a:cubicBezTo>
                  <a:pt x="6329488" y="-19610"/>
                  <a:pt x="6541643" y="21842"/>
                  <a:pt x="6849944" y="0"/>
                </a:cubicBezTo>
                <a:cubicBezTo>
                  <a:pt x="7158245" y="-21842"/>
                  <a:pt x="7385714" y="-16228"/>
                  <a:pt x="7524851" y="0"/>
                </a:cubicBezTo>
                <a:cubicBezTo>
                  <a:pt x="7663988" y="16228"/>
                  <a:pt x="7950554" y="-24195"/>
                  <a:pt x="8112020" y="0"/>
                </a:cubicBezTo>
                <a:cubicBezTo>
                  <a:pt x="8273486" y="24195"/>
                  <a:pt x="8764196" y="-30697"/>
                  <a:pt x="9050141" y="0"/>
                </a:cubicBezTo>
                <a:cubicBezTo>
                  <a:pt x="9221368" y="-23096"/>
                  <a:pt x="9304483" y="115218"/>
                  <a:pt x="9326489" y="276348"/>
                </a:cubicBezTo>
                <a:cubicBezTo>
                  <a:pt x="9312940" y="453877"/>
                  <a:pt x="9318668" y="633420"/>
                  <a:pt x="9326489" y="829029"/>
                </a:cubicBezTo>
                <a:cubicBezTo>
                  <a:pt x="9334310" y="1024638"/>
                  <a:pt x="9314639" y="1159434"/>
                  <a:pt x="9326489" y="1381709"/>
                </a:cubicBezTo>
                <a:cubicBezTo>
                  <a:pt x="9325357" y="1530928"/>
                  <a:pt x="9207077" y="1657181"/>
                  <a:pt x="9050141" y="1658057"/>
                </a:cubicBezTo>
                <a:cubicBezTo>
                  <a:pt x="8873328" y="1650434"/>
                  <a:pt x="8818560" y="1658592"/>
                  <a:pt x="8638448" y="1658057"/>
                </a:cubicBezTo>
                <a:cubicBezTo>
                  <a:pt x="8458336" y="1657522"/>
                  <a:pt x="8177451" y="1677331"/>
                  <a:pt x="7788065" y="1658057"/>
                </a:cubicBezTo>
                <a:cubicBezTo>
                  <a:pt x="7398679" y="1638783"/>
                  <a:pt x="7348303" y="1642029"/>
                  <a:pt x="7113157" y="1658057"/>
                </a:cubicBezTo>
                <a:cubicBezTo>
                  <a:pt x="6878011" y="1674085"/>
                  <a:pt x="6784971" y="1651019"/>
                  <a:pt x="6613726" y="1658057"/>
                </a:cubicBezTo>
                <a:cubicBezTo>
                  <a:pt x="6442481" y="1665095"/>
                  <a:pt x="6134974" y="1682876"/>
                  <a:pt x="5938819" y="1658057"/>
                </a:cubicBezTo>
                <a:cubicBezTo>
                  <a:pt x="5742664" y="1633238"/>
                  <a:pt x="5615695" y="1665186"/>
                  <a:pt x="5527126" y="1658057"/>
                </a:cubicBezTo>
                <a:cubicBezTo>
                  <a:pt x="5438557" y="1650928"/>
                  <a:pt x="5243464" y="1648421"/>
                  <a:pt x="5115432" y="1658057"/>
                </a:cubicBezTo>
                <a:cubicBezTo>
                  <a:pt x="4987400" y="1667693"/>
                  <a:pt x="4678330" y="1677702"/>
                  <a:pt x="4440525" y="1658057"/>
                </a:cubicBezTo>
                <a:cubicBezTo>
                  <a:pt x="4202720" y="1638412"/>
                  <a:pt x="4101274" y="1641624"/>
                  <a:pt x="3941094" y="1658057"/>
                </a:cubicBezTo>
                <a:cubicBezTo>
                  <a:pt x="3780914" y="1674490"/>
                  <a:pt x="3488052" y="1668829"/>
                  <a:pt x="3178449" y="1658057"/>
                </a:cubicBezTo>
                <a:cubicBezTo>
                  <a:pt x="2868847" y="1647285"/>
                  <a:pt x="2921258" y="1653922"/>
                  <a:pt x="2679017" y="1658057"/>
                </a:cubicBezTo>
                <a:cubicBezTo>
                  <a:pt x="2436776" y="1662192"/>
                  <a:pt x="2237887" y="1684113"/>
                  <a:pt x="1916372" y="1658057"/>
                </a:cubicBezTo>
                <a:cubicBezTo>
                  <a:pt x="1594857" y="1632001"/>
                  <a:pt x="1668785" y="1653467"/>
                  <a:pt x="1504679" y="1658057"/>
                </a:cubicBezTo>
                <a:cubicBezTo>
                  <a:pt x="1340573" y="1662647"/>
                  <a:pt x="623131" y="1599776"/>
                  <a:pt x="276348" y="1658057"/>
                </a:cubicBezTo>
                <a:cubicBezTo>
                  <a:pt x="128647" y="1662621"/>
                  <a:pt x="32052" y="1515168"/>
                  <a:pt x="0" y="1381709"/>
                </a:cubicBezTo>
                <a:cubicBezTo>
                  <a:pt x="24777" y="1258673"/>
                  <a:pt x="1926" y="964545"/>
                  <a:pt x="0" y="829029"/>
                </a:cubicBezTo>
                <a:cubicBezTo>
                  <a:pt x="-1926" y="693513"/>
                  <a:pt x="16973" y="542946"/>
                  <a:pt x="0" y="276348"/>
                </a:cubicBezTo>
                <a:close/>
              </a:path>
            </a:pathLst>
          </a:custGeom>
          <a:solidFill>
            <a:srgbClr val="E7F3F9"/>
          </a:solidFill>
          <a:ln w="47625">
            <a:solidFill>
              <a:srgbClr val="E7F3F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63" dirty="0">
              <a:solidFill>
                <a:srgbClr val="088AC1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C982399-2AF4-8B40-B6B8-5ED0A183FA29}"/>
              </a:ext>
            </a:extLst>
          </p:cNvPr>
          <p:cNvSpPr txBox="1">
            <a:spLocks/>
          </p:cNvSpPr>
          <p:nvPr/>
        </p:nvSpPr>
        <p:spPr>
          <a:xfrm>
            <a:off x="1288555" y="867021"/>
            <a:ext cx="7328892" cy="498978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>
                <a:solidFill>
                  <a:srgbClr val="088AC1"/>
                </a:solidFill>
                <a:latin typeface="Balsamiq Sans" panose="02000603000000000000" pitchFamily="2" charset="77"/>
              </a:rPr>
              <a:t>Multiplication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181DA25-A71D-264A-8CEE-96D4F4266B79}"/>
              </a:ext>
            </a:extLst>
          </p:cNvPr>
          <p:cNvSpPr txBox="1">
            <a:spLocks/>
          </p:cNvSpPr>
          <p:nvPr/>
        </p:nvSpPr>
        <p:spPr>
          <a:xfrm>
            <a:off x="7102206" y="1830258"/>
            <a:ext cx="1428750" cy="725561"/>
          </a:xfrm>
          <a:prstGeom prst="rect">
            <a:avLst/>
          </a:prstGeom>
        </p:spPr>
        <p:txBody>
          <a:bodyPr vert="horz" lIns="74295" tIns="37148" rIns="74295" bIns="37148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363" dirty="0">
                <a:solidFill>
                  <a:srgbClr val="088AC1"/>
                </a:solidFill>
                <a:latin typeface="Balsamiq Sans" panose="02000603000000000000" pitchFamily="2" charset="77"/>
              </a:rPr>
              <a:t>=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9BBF79A8-ADB2-CB40-A482-9330F61DAE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5" y="3620227"/>
            <a:ext cx="436483" cy="478790"/>
          </a:xfrm>
          <a:prstGeom prst="rect">
            <a:avLst/>
          </a:prstGeom>
        </p:spPr>
      </p:pic>
      <p:sp>
        <p:nvSpPr>
          <p:cNvPr id="36" name="Text Box 86">
            <a:extLst>
              <a:ext uri="{FF2B5EF4-FFF2-40B4-BE49-F238E27FC236}">
                <a16:creationId xmlns:a16="http://schemas.microsoft.com/office/drawing/2014/main" id="{1F81D119-BC51-324F-8492-4EB8311E386F}"/>
              </a:ext>
            </a:extLst>
          </p:cNvPr>
          <p:cNvSpPr txBox="1"/>
          <p:nvPr/>
        </p:nvSpPr>
        <p:spPr>
          <a:xfrm>
            <a:off x="885600" y="3756851"/>
            <a:ext cx="1227415" cy="28273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300" b="1" dirty="0">
                <a:solidFill>
                  <a:srgbClr val="088AC1"/>
                </a:solidFill>
                <a:latin typeface="Arvo" panose="02000000000000000000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Work it 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9F2FE0-A886-604F-9303-9BBDF744969A}"/>
              </a:ext>
            </a:extLst>
          </p:cNvPr>
          <p:cNvGrpSpPr/>
          <p:nvPr/>
        </p:nvGrpSpPr>
        <p:grpSpPr>
          <a:xfrm>
            <a:off x="6075801" y="1556052"/>
            <a:ext cx="1312072" cy="1750145"/>
            <a:chOff x="1502926" y="1131069"/>
            <a:chExt cx="1526162" cy="20075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2AAF97-97BA-D54B-B0ED-B32D77768C60}"/>
                </a:ext>
              </a:extLst>
            </p:cNvPr>
            <p:cNvSpPr txBox="1"/>
            <p:nvPr/>
          </p:nvSpPr>
          <p:spPr>
            <a:xfrm>
              <a:off x="1573349" y="2774448"/>
              <a:ext cx="1443546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4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th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 Number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00ECFE8-0238-ED4D-A70D-FA336D9C1141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2"/>
                <a:gd name="connsiteY0" fmla="*/ 212473 h 1274810"/>
                <a:gd name="connsiteX1" fmla="*/ 212473 w 1312072"/>
                <a:gd name="connsiteY1" fmla="*/ 0 h 1274810"/>
                <a:gd name="connsiteX2" fmla="*/ 664907 w 1312072"/>
                <a:gd name="connsiteY2" fmla="*/ 0 h 1274810"/>
                <a:gd name="connsiteX3" fmla="*/ 1099599 w 1312072"/>
                <a:gd name="connsiteY3" fmla="*/ 0 h 1274810"/>
                <a:gd name="connsiteX4" fmla="*/ 1312072 w 1312072"/>
                <a:gd name="connsiteY4" fmla="*/ 212473 h 1274810"/>
                <a:gd name="connsiteX5" fmla="*/ 1312072 w 1312072"/>
                <a:gd name="connsiteY5" fmla="*/ 620408 h 1274810"/>
                <a:gd name="connsiteX6" fmla="*/ 1312072 w 1312072"/>
                <a:gd name="connsiteY6" fmla="*/ 1062337 h 1274810"/>
                <a:gd name="connsiteX7" fmla="*/ 1099599 w 1312072"/>
                <a:gd name="connsiteY7" fmla="*/ 1274810 h 1274810"/>
                <a:gd name="connsiteX8" fmla="*/ 647165 w 1312072"/>
                <a:gd name="connsiteY8" fmla="*/ 1274810 h 1274810"/>
                <a:gd name="connsiteX9" fmla="*/ 212473 w 1312072"/>
                <a:gd name="connsiteY9" fmla="*/ 1274810 h 1274810"/>
                <a:gd name="connsiteX10" fmla="*/ 0 w 1312072"/>
                <a:gd name="connsiteY10" fmla="*/ 1062337 h 1274810"/>
                <a:gd name="connsiteX11" fmla="*/ 0 w 1312072"/>
                <a:gd name="connsiteY11" fmla="*/ 628906 h 1274810"/>
                <a:gd name="connsiteX12" fmla="*/ 0 w 1312072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2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15248" y="-12036"/>
                    <a:pt x="466048" y="3005"/>
                    <a:pt x="664907" y="0"/>
                  </a:cubicBezTo>
                  <a:cubicBezTo>
                    <a:pt x="863766" y="-3005"/>
                    <a:pt x="902077" y="8347"/>
                    <a:pt x="1099599" y="0"/>
                  </a:cubicBezTo>
                  <a:cubicBezTo>
                    <a:pt x="1214722" y="3975"/>
                    <a:pt x="1316374" y="98324"/>
                    <a:pt x="1312072" y="212473"/>
                  </a:cubicBezTo>
                  <a:cubicBezTo>
                    <a:pt x="1302836" y="322577"/>
                    <a:pt x="1293465" y="508487"/>
                    <a:pt x="1312072" y="620408"/>
                  </a:cubicBezTo>
                  <a:cubicBezTo>
                    <a:pt x="1330679" y="732330"/>
                    <a:pt x="1329496" y="958697"/>
                    <a:pt x="1312072" y="1062337"/>
                  </a:cubicBezTo>
                  <a:cubicBezTo>
                    <a:pt x="1315024" y="1185529"/>
                    <a:pt x="1213836" y="1276449"/>
                    <a:pt x="1099599" y="1274810"/>
                  </a:cubicBezTo>
                  <a:cubicBezTo>
                    <a:pt x="882443" y="1281413"/>
                    <a:pt x="751574" y="1286286"/>
                    <a:pt x="647165" y="1274810"/>
                  </a:cubicBezTo>
                  <a:cubicBezTo>
                    <a:pt x="542756" y="1263334"/>
                    <a:pt x="343770" y="1286737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2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34754" y="22666"/>
                    <a:pt x="536161" y="-636"/>
                    <a:pt x="673779" y="0"/>
                  </a:cubicBezTo>
                  <a:cubicBezTo>
                    <a:pt x="811397" y="636"/>
                    <a:pt x="970585" y="12437"/>
                    <a:pt x="1099599" y="0"/>
                  </a:cubicBezTo>
                  <a:cubicBezTo>
                    <a:pt x="1198481" y="-10102"/>
                    <a:pt x="1317874" y="97899"/>
                    <a:pt x="1312072" y="212473"/>
                  </a:cubicBezTo>
                  <a:cubicBezTo>
                    <a:pt x="1292841" y="376287"/>
                    <a:pt x="1315018" y="483770"/>
                    <a:pt x="1312072" y="620408"/>
                  </a:cubicBezTo>
                  <a:cubicBezTo>
                    <a:pt x="1309126" y="757046"/>
                    <a:pt x="1320733" y="859131"/>
                    <a:pt x="1312072" y="1062337"/>
                  </a:cubicBezTo>
                  <a:cubicBezTo>
                    <a:pt x="1309513" y="1155277"/>
                    <a:pt x="1209028" y="1285812"/>
                    <a:pt x="1099599" y="1274810"/>
                  </a:cubicBezTo>
                  <a:cubicBezTo>
                    <a:pt x="999063" y="1259813"/>
                    <a:pt x="844102" y="1258404"/>
                    <a:pt x="673779" y="1274810"/>
                  </a:cubicBezTo>
                  <a:cubicBezTo>
                    <a:pt x="503456" y="1291216"/>
                    <a:pt x="359758" y="1273505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sp>
        <p:nvSpPr>
          <p:cNvPr id="42" name="Subtitle 2">
            <a:extLst>
              <a:ext uri="{FF2B5EF4-FFF2-40B4-BE49-F238E27FC236}">
                <a16:creationId xmlns:a16="http://schemas.microsoft.com/office/drawing/2014/main" id="{874A2B31-1D0C-484D-A08E-612E5766AE66}"/>
              </a:ext>
            </a:extLst>
          </p:cNvPr>
          <p:cNvSpPr txBox="1">
            <a:spLocks/>
          </p:cNvSpPr>
          <p:nvPr/>
        </p:nvSpPr>
        <p:spPr>
          <a:xfrm>
            <a:off x="4996839" y="1824299"/>
            <a:ext cx="1428750" cy="725561"/>
          </a:xfrm>
          <a:prstGeom prst="rect">
            <a:avLst/>
          </a:prstGeom>
        </p:spPr>
        <p:txBody>
          <a:bodyPr vert="horz" lIns="74295" tIns="37148" rIns="74295" bIns="37148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363" dirty="0">
                <a:solidFill>
                  <a:srgbClr val="088AC1"/>
                </a:solidFill>
                <a:latin typeface="Balsamiq Sans" panose="02000603000000000000" pitchFamily="2" charset="77"/>
              </a:rPr>
              <a:t>x</a:t>
            </a:r>
          </a:p>
        </p:txBody>
      </p:sp>
      <p:pic>
        <p:nvPicPr>
          <p:cNvPr id="19" name="Picture 18" descr="Icon&#10;&#10;Description automatically generated with medium confidence">
            <a:extLst>
              <a:ext uri="{FF2B5EF4-FFF2-40B4-BE49-F238E27FC236}">
                <a16:creationId xmlns:a16="http://schemas.microsoft.com/office/drawing/2014/main" id="{A24F1F36-25B9-81EC-F63C-BDBA39C3C8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2698"/>
            <a:ext cx="9906000" cy="12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07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637B-C929-480E-A1B2-9D3FDCE29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196575"/>
            <a:ext cx="2628360" cy="498978"/>
          </a:xfrm>
        </p:spPr>
        <p:txBody>
          <a:bodyPr>
            <a:noAutofit/>
          </a:bodyPr>
          <a:lstStyle/>
          <a:p>
            <a: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  <a:t>Control Marker </a:t>
            </a:r>
            <a:b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</a:br>
            <a: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  <a:t>5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1218DE-B5DB-4A41-9EE7-855DE02F8C2F}"/>
              </a:ext>
            </a:extLst>
          </p:cNvPr>
          <p:cNvGrpSpPr/>
          <p:nvPr/>
        </p:nvGrpSpPr>
        <p:grpSpPr>
          <a:xfrm>
            <a:off x="2485349" y="1555634"/>
            <a:ext cx="1312073" cy="1750145"/>
            <a:chOff x="1502926" y="1131069"/>
            <a:chExt cx="1526162" cy="20075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9B027F-F8DC-E346-B06C-689C012A2756}"/>
                </a:ext>
              </a:extLst>
            </p:cNvPr>
            <p:cNvSpPr txBox="1"/>
            <p:nvPr/>
          </p:nvSpPr>
          <p:spPr>
            <a:xfrm>
              <a:off x="1573349" y="2774448"/>
              <a:ext cx="1376420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1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st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 Number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4E38253B-EDDA-634D-B586-E758F8E1D159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3"/>
                <a:gd name="connsiteY0" fmla="*/ 212473 h 1274810"/>
                <a:gd name="connsiteX1" fmla="*/ 212473 w 1312073"/>
                <a:gd name="connsiteY1" fmla="*/ 0 h 1274810"/>
                <a:gd name="connsiteX2" fmla="*/ 664908 w 1312073"/>
                <a:gd name="connsiteY2" fmla="*/ 0 h 1274810"/>
                <a:gd name="connsiteX3" fmla="*/ 1099600 w 1312073"/>
                <a:gd name="connsiteY3" fmla="*/ 0 h 1274810"/>
                <a:gd name="connsiteX4" fmla="*/ 1312073 w 1312073"/>
                <a:gd name="connsiteY4" fmla="*/ 212473 h 1274810"/>
                <a:gd name="connsiteX5" fmla="*/ 1312073 w 1312073"/>
                <a:gd name="connsiteY5" fmla="*/ 620408 h 1274810"/>
                <a:gd name="connsiteX6" fmla="*/ 1312073 w 1312073"/>
                <a:gd name="connsiteY6" fmla="*/ 1062337 h 1274810"/>
                <a:gd name="connsiteX7" fmla="*/ 1099600 w 1312073"/>
                <a:gd name="connsiteY7" fmla="*/ 1274810 h 1274810"/>
                <a:gd name="connsiteX8" fmla="*/ 647165 w 1312073"/>
                <a:gd name="connsiteY8" fmla="*/ 1274810 h 1274810"/>
                <a:gd name="connsiteX9" fmla="*/ 212473 w 1312073"/>
                <a:gd name="connsiteY9" fmla="*/ 1274810 h 1274810"/>
                <a:gd name="connsiteX10" fmla="*/ 0 w 1312073"/>
                <a:gd name="connsiteY10" fmla="*/ 1062337 h 1274810"/>
                <a:gd name="connsiteX11" fmla="*/ 0 w 1312073"/>
                <a:gd name="connsiteY11" fmla="*/ 628906 h 1274810"/>
                <a:gd name="connsiteX12" fmla="*/ 0 w 1312073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3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06639" y="-13471"/>
                    <a:pt x="463445" y="-9"/>
                    <a:pt x="664908" y="0"/>
                  </a:cubicBezTo>
                  <a:cubicBezTo>
                    <a:pt x="866371" y="9"/>
                    <a:pt x="902078" y="8347"/>
                    <a:pt x="1099600" y="0"/>
                  </a:cubicBezTo>
                  <a:cubicBezTo>
                    <a:pt x="1214723" y="3975"/>
                    <a:pt x="1316375" y="98324"/>
                    <a:pt x="1312073" y="212473"/>
                  </a:cubicBezTo>
                  <a:cubicBezTo>
                    <a:pt x="1302837" y="322577"/>
                    <a:pt x="1293466" y="508487"/>
                    <a:pt x="1312073" y="620408"/>
                  </a:cubicBezTo>
                  <a:cubicBezTo>
                    <a:pt x="1330680" y="732330"/>
                    <a:pt x="1329497" y="958697"/>
                    <a:pt x="1312073" y="1062337"/>
                  </a:cubicBezTo>
                  <a:cubicBezTo>
                    <a:pt x="1315025" y="1185529"/>
                    <a:pt x="1213837" y="1276449"/>
                    <a:pt x="1099600" y="1274810"/>
                  </a:cubicBezTo>
                  <a:cubicBezTo>
                    <a:pt x="884800" y="1287420"/>
                    <a:pt x="757377" y="1294037"/>
                    <a:pt x="647165" y="1274810"/>
                  </a:cubicBezTo>
                  <a:cubicBezTo>
                    <a:pt x="536953" y="1255583"/>
                    <a:pt x="343770" y="1286737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3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34754" y="22666"/>
                    <a:pt x="536161" y="-636"/>
                    <a:pt x="673779" y="0"/>
                  </a:cubicBezTo>
                  <a:cubicBezTo>
                    <a:pt x="811397" y="636"/>
                    <a:pt x="962613" y="10110"/>
                    <a:pt x="1099600" y="0"/>
                  </a:cubicBezTo>
                  <a:cubicBezTo>
                    <a:pt x="1198482" y="-10102"/>
                    <a:pt x="1317875" y="97899"/>
                    <a:pt x="1312073" y="212473"/>
                  </a:cubicBezTo>
                  <a:cubicBezTo>
                    <a:pt x="1292842" y="376287"/>
                    <a:pt x="1315019" y="483770"/>
                    <a:pt x="1312073" y="620408"/>
                  </a:cubicBezTo>
                  <a:cubicBezTo>
                    <a:pt x="1309127" y="757046"/>
                    <a:pt x="1320734" y="859131"/>
                    <a:pt x="1312073" y="1062337"/>
                  </a:cubicBezTo>
                  <a:cubicBezTo>
                    <a:pt x="1309514" y="1155277"/>
                    <a:pt x="1209029" y="1285812"/>
                    <a:pt x="1099600" y="1274810"/>
                  </a:cubicBezTo>
                  <a:cubicBezTo>
                    <a:pt x="1001734" y="1265700"/>
                    <a:pt x="852077" y="1260710"/>
                    <a:pt x="673779" y="1274810"/>
                  </a:cubicBezTo>
                  <a:cubicBezTo>
                    <a:pt x="495481" y="1288910"/>
                    <a:pt x="359758" y="1273505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DF00A5-E053-2B4C-9122-CF7717CE1F58}"/>
              </a:ext>
            </a:extLst>
          </p:cNvPr>
          <p:cNvGrpSpPr/>
          <p:nvPr/>
        </p:nvGrpSpPr>
        <p:grpSpPr>
          <a:xfrm>
            <a:off x="3991716" y="1555634"/>
            <a:ext cx="1312074" cy="1750145"/>
            <a:chOff x="1502926" y="1131069"/>
            <a:chExt cx="1526162" cy="20075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BE8E5C6-16A8-C94B-8C34-51FB362B58CC}"/>
                </a:ext>
              </a:extLst>
            </p:cNvPr>
            <p:cNvSpPr txBox="1"/>
            <p:nvPr/>
          </p:nvSpPr>
          <p:spPr>
            <a:xfrm>
              <a:off x="1573349" y="2774448"/>
              <a:ext cx="1447272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2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nd 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Number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F37130BA-FC50-3845-A244-9B9FE7E2EFD8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4"/>
                <a:gd name="connsiteY0" fmla="*/ 212473 h 1274810"/>
                <a:gd name="connsiteX1" fmla="*/ 212473 w 1312074"/>
                <a:gd name="connsiteY1" fmla="*/ 0 h 1274810"/>
                <a:gd name="connsiteX2" fmla="*/ 664908 w 1312074"/>
                <a:gd name="connsiteY2" fmla="*/ 0 h 1274810"/>
                <a:gd name="connsiteX3" fmla="*/ 1099601 w 1312074"/>
                <a:gd name="connsiteY3" fmla="*/ 0 h 1274810"/>
                <a:gd name="connsiteX4" fmla="*/ 1312074 w 1312074"/>
                <a:gd name="connsiteY4" fmla="*/ 212473 h 1274810"/>
                <a:gd name="connsiteX5" fmla="*/ 1312074 w 1312074"/>
                <a:gd name="connsiteY5" fmla="*/ 620408 h 1274810"/>
                <a:gd name="connsiteX6" fmla="*/ 1312074 w 1312074"/>
                <a:gd name="connsiteY6" fmla="*/ 1062337 h 1274810"/>
                <a:gd name="connsiteX7" fmla="*/ 1099601 w 1312074"/>
                <a:gd name="connsiteY7" fmla="*/ 1274810 h 1274810"/>
                <a:gd name="connsiteX8" fmla="*/ 647166 w 1312074"/>
                <a:gd name="connsiteY8" fmla="*/ 1274810 h 1274810"/>
                <a:gd name="connsiteX9" fmla="*/ 212473 w 1312074"/>
                <a:gd name="connsiteY9" fmla="*/ 1274810 h 1274810"/>
                <a:gd name="connsiteX10" fmla="*/ 0 w 1312074"/>
                <a:gd name="connsiteY10" fmla="*/ 1062337 h 1274810"/>
                <a:gd name="connsiteX11" fmla="*/ 0 w 1312074"/>
                <a:gd name="connsiteY11" fmla="*/ 628906 h 1274810"/>
                <a:gd name="connsiteX12" fmla="*/ 0 w 1312074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4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06639" y="-13471"/>
                    <a:pt x="463445" y="-9"/>
                    <a:pt x="664908" y="0"/>
                  </a:cubicBezTo>
                  <a:cubicBezTo>
                    <a:pt x="866371" y="9"/>
                    <a:pt x="896022" y="5835"/>
                    <a:pt x="1099601" y="0"/>
                  </a:cubicBezTo>
                  <a:cubicBezTo>
                    <a:pt x="1214724" y="3975"/>
                    <a:pt x="1316376" y="98324"/>
                    <a:pt x="1312074" y="212473"/>
                  </a:cubicBezTo>
                  <a:cubicBezTo>
                    <a:pt x="1302838" y="322577"/>
                    <a:pt x="1293467" y="508487"/>
                    <a:pt x="1312074" y="620408"/>
                  </a:cubicBezTo>
                  <a:cubicBezTo>
                    <a:pt x="1330681" y="732330"/>
                    <a:pt x="1329498" y="958697"/>
                    <a:pt x="1312074" y="1062337"/>
                  </a:cubicBezTo>
                  <a:cubicBezTo>
                    <a:pt x="1315026" y="1185529"/>
                    <a:pt x="1213838" y="1276449"/>
                    <a:pt x="1099601" y="1274810"/>
                  </a:cubicBezTo>
                  <a:cubicBezTo>
                    <a:pt x="884801" y="1287420"/>
                    <a:pt x="757378" y="1294037"/>
                    <a:pt x="647166" y="1274810"/>
                  </a:cubicBezTo>
                  <a:cubicBezTo>
                    <a:pt x="536954" y="1255583"/>
                    <a:pt x="347846" y="1290363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4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29157" y="15727"/>
                    <a:pt x="529862" y="-5224"/>
                    <a:pt x="673780" y="0"/>
                  </a:cubicBezTo>
                  <a:cubicBezTo>
                    <a:pt x="817698" y="5224"/>
                    <a:pt x="962614" y="10110"/>
                    <a:pt x="1099601" y="0"/>
                  </a:cubicBezTo>
                  <a:cubicBezTo>
                    <a:pt x="1198483" y="-10102"/>
                    <a:pt x="1317876" y="97899"/>
                    <a:pt x="1312074" y="212473"/>
                  </a:cubicBezTo>
                  <a:cubicBezTo>
                    <a:pt x="1292843" y="376287"/>
                    <a:pt x="1315020" y="483770"/>
                    <a:pt x="1312074" y="620408"/>
                  </a:cubicBezTo>
                  <a:cubicBezTo>
                    <a:pt x="1309128" y="757046"/>
                    <a:pt x="1320735" y="859131"/>
                    <a:pt x="1312074" y="1062337"/>
                  </a:cubicBezTo>
                  <a:cubicBezTo>
                    <a:pt x="1309515" y="1155277"/>
                    <a:pt x="1209030" y="1285812"/>
                    <a:pt x="1099601" y="1274810"/>
                  </a:cubicBezTo>
                  <a:cubicBezTo>
                    <a:pt x="1001735" y="1265700"/>
                    <a:pt x="852078" y="1260710"/>
                    <a:pt x="673780" y="1274810"/>
                  </a:cubicBezTo>
                  <a:cubicBezTo>
                    <a:pt x="495482" y="1288910"/>
                    <a:pt x="361659" y="1279920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81E24BD-4DF4-EE43-8EBC-B0804E0D9653}"/>
              </a:ext>
            </a:extLst>
          </p:cNvPr>
          <p:cNvSpPr/>
          <p:nvPr/>
        </p:nvSpPr>
        <p:spPr>
          <a:xfrm>
            <a:off x="8245288" y="1555633"/>
            <a:ext cx="1312073" cy="1274811"/>
          </a:xfrm>
          <a:custGeom>
            <a:avLst/>
            <a:gdLst>
              <a:gd name="connsiteX0" fmla="*/ 0 w 1312073"/>
              <a:gd name="connsiteY0" fmla="*/ 212473 h 1274811"/>
              <a:gd name="connsiteX1" fmla="*/ 212473 w 1312073"/>
              <a:gd name="connsiteY1" fmla="*/ 0 h 1274811"/>
              <a:gd name="connsiteX2" fmla="*/ 664908 w 1312073"/>
              <a:gd name="connsiteY2" fmla="*/ 0 h 1274811"/>
              <a:gd name="connsiteX3" fmla="*/ 1099600 w 1312073"/>
              <a:gd name="connsiteY3" fmla="*/ 0 h 1274811"/>
              <a:gd name="connsiteX4" fmla="*/ 1312073 w 1312073"/>
              <a:gd name="connsiteY4" fmla="*/ 212473 h 1274811"/>
              <a:gd name="connsiteX5" fmla="*/ 1312073 w 1312073"/>
              <a:gd name="connsiteY5" fmla="*/ 620408 h 1274811"/>
              <a:gd name="connsiteX6" fmla="*/ 1312073 w 1312073"/>
              <a:gd name="connsiteY6" fmla="*/ 1062338 h 1274811"/>
              <a:gd name="connsiteX7" fmla="*/ 1099600 w 1312073"/>
              <a:gd name="connsiteY7" fmla="*/ 1274811 h 1274811"/>
              <a:gd name="connsiteX8" fmla="*/ 647165 w 1312073"/>
              <a:gd name="connsiteY8" fmla="*/ 1274811 h 1274811"/>
              <a:gd name="connsiteX9" fmla="*/ 212473 w 1312073"/>
              <a:gd name="connsiteY9" fmla="*/ 1274811 h 1274811"/>
              <a:gd name="connsiteX10" fmla="*/ 0 w 1312073"/>
              <a:gd name="connsiteY10" fmla="*/ 1062338 h 1274811"/>
              <a:gd name="connsiteX11" fmla="*/ 0 w 1312073"/>
              <a:gd name="connsiteY11" fmla="*/ 628907 h 1274811"/>
              <a:gd name="connsiteX12" fmla="*/ 0 w 1312073"/>
              <a:gd name="connsiteY12" fmla="*/ 212473 h 127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2073" h="1274811" fill="none" extrusionOk="0">
                <a:moveTo>
                  <a:pt x="0" y="212473"/>
                </a:moveTo>
                <a:cubicBezTo>
                  <a:pt x="-11616" y="97034"/>
                  <a:pt x="86841" y="-5717"/>
                  <a:pt x="212473" y="0"/>
                </a:cubicBezTo>
                <a:cubicBezTo>
                  <a:pt x="406639" y="-13471"/>
                  <a:pt x="463445" y="-9"/>
                  <a:pt x="664908" y="0"/>
                </a:cubicBezTo>
                <a:cubicBezTo>
                  <a:pt x="866371" y="9"/>
                  <a:pt x="902078" y="8347"/>
                  <a:pt x="1099600" y="0"/>
                </a:cubicBezTo>
                <a:cubicBezTo>
                  <a:pt x="1214723" y="3975"/>
                  <a:pt x="1316375" y="98324"/>
                  <a:pt x="1312073" y="212473"/>
                </a:cubicBezTo>
                <a:cubicBezTo>
                  <a:pt x="1302837" y="322577"/>
                  <a:pt x="1293466" y="508487"/>
                  <a:pt x="1312073" y="620408"/>
                </a:cubicBezTo>
                <a:cubicBezTo>
                  <a:pt x="1330680" y="732330"/>
                  <a:pt x="1330436" y="958165"/>
                  <a:pt x="1312073" y="1062338"/>
                </a:cubicBezTo>
                <a:cubicBezTo>
                  <a:pt x="1315025" y="1185530"/>
                  <a:pt x="1213837" y="1276450"/>
                  <a:pt x="1099600" y="1274811"/>
                </a:cubicBezTo>
                <a:cubicBezTo>
                  <a:pt x="884800" y="1287421"/>
                  <a:pt x="757377" y="1294038"/>
                  <a:pt x="647165" y="1274811"/>
                </a:cubicBezTo>
                <a:cubicBezTo>
                  <a:pt x="536953" y="1255584"/>
                  <a:pt x="343770" y="1286738"/>
                  <a:pt x="212473" y="1274811"/>
                </a:cubicBezTo>
                <a:cubicBezTo>
                  <a:pt x="83287" y="1298579"/>
                  <a:pt x="-2926" y="1175802"/>
                  <a:pt x="0" y="1062338"/>
                </a:cubicBezTo>
                <a:cubicBezTo>
                  <a:pt x="-6549" y="963070"/>
                  <a:pt x="-473" y="832885"/>
                  <a:pt x="0" y="628907"/>
                </a:cubicBezTo>
                <a:cubicBezTo>
                  <a:pt x="473" y="424929"/>
                  <a:pt x="17534" y="398183"/>
                  <a:pt x="0" y="212473"/>
                </a:cubicBezTo>
                <a:close/>
              </a:path>
              <a:path w="1312073" h="1274811" stroke="0" extrusionOk="0">
                <a:moveTo>
                  <a:pt x="0" y="212473"/>
                </a:moveTo>
                <a:cubicBezTo>
                  <a:pt x="-4860" y="92129"/>
                  <a:pt x="84562" y="3965"/>
                  <a:pt x="212473" y="0"/>
                </a:cubicBezTo>
                <a:cubicBezTo>
                  <a:pt x="434754" y="22666"/>
                  <a:pt x="536161" y="-636"/>
                  <a:pt x="673779" y="0"/>
                </a:cubicBezTo>
                <a:cubicBezTo>
                  <a:pt x="811397" y="636"/>
                  <a:pt x="962613" y="10110"/>
                  <a:pt x="1099600" y="0"/>
                </a:cubicBezTo>
                <a:cubicBezTo>
                  <a:pt x="1198482" y="-10102"/>
                  <a:pt x="1317875" y="97899"/>
                  <a:pt x="1312073" y="212473"/>
                </a:cubicBezTo>
                <a:cubicBezTo>
                  <a:pt x="1292842" y="376287"/>
                  <a:pt x="1315019" y="483770"/>
                  <a:pt x="1312073" y="620408"/>
                </a:cubicBezTo>
                <a:cubicBezTo>
                  <a:pt x="1309127" y="757046"/>
                  <a:pt x="1327418" y="856440"/>
                  <a:pt x="1312073" y="1062338"/>
                </a:cubicBezTo>
                <a:cubicBezTo>
                  <a:pt x="1309514" y="1155278"/>
                  <a:pt x="1209029" y="1285813"/>
                  <a:pt x="1099600" y="1274811"/>
                </a:cubicBezTo>
                <a:cubicBezTo>
                  <a:pt x="1001734" y="1265701"/>
                  <a:pt x="852077" y="1260711"/>
                  <a:pt x="673779" y="1274811"/>
                </a:cubicBezTo>
                <a:cubicBezTo>
                  <a:pt x="495481" y="1288911"/>
                  <a:pt x="359758" y="1273506"/>
                  <a:pt x="212473" y="1274811"/>
                </a:cubicBezTo>
                <a:cubicBezTo>
                  <a:pt x="106969" y="1292439"/>
                  <a:pt x="342" y="1183230"/>
                  <a:pt x="0" y="1062338"/>
                </a:cubicBezTo>
                <a:cubicBezTo>
                  <a:pt x="7845" y="892364"/>
                  <a:pt x="-14833" y="854807"/>
                  <a:pt x="0" y="662901"/>
                </a:cubicBezTo>
                <a:cubicBezTo>
                  <a:pt x="14833" y="470995"/>
                  <a:pt x="15721" y="378704"/>
                  <a:pt x="0" y="212473"/>
                </a:cubicBezTo>
                <a:close/>
              </a:path>
            </a:pathLst>
          </a:custGeom>
          <a:solidFill>
            <a:srgbClr val="E7F3F9"/>
          </a:solidFill>
          <a:ln w="47625">
            <a:solidFill>
              <a:srgbClr val="E7F3F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63" dirty="0">
              <a:solidFill>
                <a:srgbClr val="088AC1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3FFCF41-A329-144A-8909-FBC9E4809406}"/>
              </a:ext>
            </a:extLst>
          </p:cNvPr>
          <p:cNvSpPr/>
          <p:nvPr/>
        </p:nvSpPr>
        <p:spPr>
          <a:xfrm>
            <a:off x="331862" y="3479898"/>
            <a:ext cx="9326489" cy="1658057"/>
          </a:xfrm>
          <a:custGeom>
            <a:avLst/>
            <a:gdLst>
              <a:gd name="connsiteX0" fmla="*/ 0 w 9326489"/>
              <a:gd name="connsiteY0" fmla="*/ 276348 h 1658057"/>
              <a:gd name="connsiteX1" fmla="*/ 276348 w 9326489"/>
              <a:gd name="connsiteY1" fmla="*/ 0 h 1658057"/>
              <a:gd name="connsiteX2" fmla="*/ 775779 w 9326489"/>
              <a:gd name="connsiteY2" fmla="*/ 0 h 1658057"/>
              <a:gd name="connsiteX3" fmla="*/ 1362949 w 9326489"/>
              <a:gd name="connsiteY3" fmla="*/ 0 h 1658057"/>
              <a:gd name="connsiteX4" fmla="*/ 2037856 w 9326489"/>
              <a:gd name="connsiteY4" fmla="*/ 0 h 1658057"/>
              <a:gd name="connsiteX5" fmla="*/ 2537287 w 9326489"/>
              <a:gd name="connsiteY5" fmla="*/ 0 h 1658057"/>
              <a:gd name="connsiteX6" fmla="*/ 3387670 w 9326489"/>
              <a:gd name="connsiteY6" fmla="*/ 0 h 1658057"/>
              <a:gd name="connsiteX7" fmla="*/ 4062577 w 9326489"/>
              <a:gd name="connsiteY7" fmla="*/ 0 h 1658057"/>
              <a:gd name="connsiteX8" fmla="*/ 4912960 w 9326489"/>
              <a:gd name="connsiteY8" fmla="*/ 0 h 1658057"/>
              <a:gd name="connsiteX9" fmla="*/ 5675605 w 9326489"/>
              <a:gd name="connsiteY9" fmla="*/ 0 h 1658057"/>
              <a:gd name="connsiteX10" fmla="*/ 6262774 w 9326489"/>
              <a:gd name="connsiteY10" fmla="*/ 0 h 1658057"/>
              <a:gd name="connsiteX11" fmla="*/ 7025420 w 9326489"/>
              <a:gd name="connsiteY11" fmla="*/ 0 h 1658057"/>
              <a:gd name="connsiteX12" fmla="*/ 7524851 w 9326489"/>
              <a:gd name="connsiteY12" fmla="*/ 0 h 1658057"/>
              <a:gd name="connsiteX13" fmla="*/ 8199758 w 9326489"/>
              <a:gd name="connsiteY13" fmla="*/ 0 h 1658057"/>
              <a:gd name="connsiteX14" fmla="*/ 9050141 w 9326489"/>
              <a:gd name="connsiteY14" fmla="*/ 0 h 1658057"/>
              <a:gd name="connsiteX15" fmla="*/ 9326489 w 9326489"/>
              <a:gd name="connsiteY15" fmla="*/ 276348 h 1658057"/>
              <a:gd name="connsiteX16" fmla="*/ 9326489 w 9326489"/>
              <a:gd name="connsiteY16" fmla="*/ 840082 h 1658057"/>
              <a:gd name="connsiteX17" fmla="*/ 9326489 w 9326489"/>
              <a:gd name="connsiteY17" fmla="*/ 1381709 h 1658057"/>
              <a:gd name="connsiteX18" fmla="*/ 9050141 w 9326489"/>
              <a:gd name="connsiteY18" fmla="*/ 1658057 h 1658057"/>
              <a:gd name="connsiteX19" fmla="*/ 8375234 w 9326489"/>
              <a:gd name="connsiteY19" fmla="*/ 1658057 h 1658057"/>
              <a:gd name="connsiteX20" fmla="*/ 7524851 w 9326489"/>
              <a:gd name="connsiteY20" fmla="*/ 1658057 h 1658057"/>
              <a:gd name="connsiteX21" fmla="*/ 6762206 w 9326489"/>
              <a:gd name="connsiteY21" fmla="*/ 1658057 h 1658057"/>
              <a:gd name="connsiteX22" fmla="*/ 5911823 w 9326489"/>
              <a:gd name="connsiteY22" fmla="*/ 1658057 h 1658057"/>
              <a:gd name="connsiteX23" fmla="*/ 5149178 w 9326489"/>
              <a:gd name="connsiteY23" fmla="*/ 1658057 h 1658057"/>
              <a:gd name="connsiteX24" fmla="*/ 4649746 w 9326489"/>
              <a:gd name="connsiteY24" fmla="*/ 1658057 h 1658057"/>
              <a:gd name="connsiteX25" fmla="*/ 3887101 w 9326489"/>
              <a:gd name="connsiteY25" fmla="*/ 1658057 h 1658057"/>
              <a:gd name="connsiteX26" fmla="*/ 3299932 w 9326489"/>
              <a:gd name="connsiteY26" fmla="*/ 1658057 h 1658057"/>
              <a:gd name="connsiteX27" fmla="*/ 2800501 w 9326489"/>
              <a:gd name="connsiteY27" fmla="*/ 1658057 h 1658057"/>
              <a:gd name="connsiteX28" fmla="*/ 2388807 w 9326489"/>
              <a:gd name="connsiteY28" fmla="*/ 1658057 h 1658057"/>
              <a:gd name="connsiteX29" fmla="*/ 1889376 w 9326489"/>
              <a:gd name="connsiteY29" fmla="*/ 1658057 h 1658057"/>
              <a:gd name="connsiteX30" fmla="*/ 1389945 w 9326489"/>
              <a:gd name="connsiteY30" fmla="*/ 1658057 h 1658057"/>
              <a:gd name="connsiteX31" fmla="*/ 276348 w 9326489"/>
              <a:gd name="connsiteY31" fmla="*/ 1658057 h 1658057"/>
              <a:gd name="connsiteX32" fmla="*/ 0 w 9326489"/>
              <a:gd name="connsiteY32" fmla="*/ 1381709 h 1658057"/>
              <a:gd name="connsiteX33" fmla="*/ 0 w 9326489"/>
              <a:gd name="connsiteY33" fmla="*/ 862189 h 1658057"/>
              <a:gd name="connsiteX34" fmla="*/ 0 w 9326489"/>
              <a:gd name="connsiteY34" fmla="*/ 276348 h 165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26489" h="1658057" fill="none" extrusionOk="0">
                <a:moveTo>
                  <a:pt x="0" y="276348"/>
                </a:moveTo>
                <a:cubicBezTo>
                  <a:pt x="9091" y="121319"/>
                  <a:pt x="118801" y="34109"/>
                  <a:pt x="276348" y="0"/>
                </a:cubicBezTo>
                <a:cubicBezTo>
                  <a:pt x="378633" y="-6406"/>
                  <a:pt x="642241" y="21585"/>
                  <a:pt x="775779" y="0"/>
                </a:cubicBezTo>
                <a:cubicBezTo>
                  <a:pt x="909317" y="-21585"/>
                  <a:pt x="1221752" y="-28126"/>
                  <a:pt x="1362949" y="0"/>
                </a:cubicBezTo>
                <a:cubicBezTo>
                  <a:pt x="1504146" y="28126"/>
                  <a:pt x="1876629" y="5779"/>
                  <a:pt x="2037856" y="0"/>
                </a:cubicBezTo>
                <a:cubicBezTo>
                  <a:pt x="2199083" y="-5779"/>
                  <a:pt x="2314248" y="10723"/>
                  <a:pt x="2537287" y="0"/>
                </a:cubicBezTo>
                <a:cubicBezTo>
                  <a:pt x="2760326" y="-10723"/>
                  <a:pt x="3098093" y="29570"/>
                  <a:pt x="3387670" y="0"/>
                </a:cubicBezTo>
                <a:cubicBezTo>
                  <a:pt x="3677247" y="-29570"/>
                  <a:pt x="3743991" y="18475"/>
                  <a:pt x="4062577" y="0"/>
                </a:cubicBezTo>
                <a:cubicBezTo>
                  <a:pt x="4381163" y="-18475"/>
                  <a:pt x="4540737" y="-3976"/>
                  <a:pt x="4912960" y="0"/>
                </a:cubicBezTo>
                <a:cubicBezTo>
                  <a:pt x="5285183" y="3976"/>
                  <a:pt x="5491666" y="25264"/>
                  <a:pt x="5675605" y="0"/>
                </a:cubicBezTo>
                <a:cubicBezTo>
                  <a:pt x="5859545" y="-25264"/>
                  <a:pt x="6033792" y="-25299"/>
                  <a:pt x="6262774" y="0"/>
                </a:cubicBezTo>
                <a:cubicBezTo>
                  <a:pt x="6491756" y="25299"/>
                  <a:pt x="6696593" y="10650"/>
                  <a:pt x="7025420" y="0"/>
                </a:cubicBezTo>
                <a:cubicBezTo>
                  <a:pt x="7354247" y="-10650"/>
                  <a:pt x="7319322" y="-13190"/>
                  <a:pt x="7524851" y="0"/>
                </a:cubicBezTo>
                <a:cubicBezTo>
                  <a:pt x="7730380" y="13190"/>
                  <a:pt x="7933421" y="23830"/>
                  <a:pt x="8199758" y="0"/>
                </a:cubicBezTo>
                <a:cubicBezTo>
                  <a:pt x="8466095" y="-23830"/>
                  <a:pt x="8796129" y="-32668"/>
                  <a:pt x="9050141" y="0"/>
                </a:cubicBezTo>
                <a:cubicBezTo>
                  <a:pt x="9205978" y="-5004"/>
                  <a:pt x="9331492" y="119788"/>
                  <a:pt x="9326489" y="276348"/>
                </a:cubicBezTo>
                <a:cubicBezTo>
                  <a:pt x="9302215" y="481559"/>
                  <a:pt x="9311431" y="620824"/>
                  <a:pt x="9326489" y="840082"/>
                </a:cubicBezTo>
                <a:cubicBezTo>
                  <a:pt x="9341547" y="1059340"/>
                  <a:pt x="9342551" y="1154223"/>
                  <a:pt x="9326489" y="1381709"/>
                </a:cubicBezTo>
                <a:cubicBezTo>
                  <a:pt x="9318932" y="1526234"/>
                  <a:pt x="9219728" y="1671716"/>
                  <a:pt x="9050141" y="1658057"/>
                </a:cubicBezTo>
                <a:cubicBezTo>
                  <a:pt x="8740600" y="1657599"/>
                  <a:pt x="8630652" y="1631481"/>
                  <a:pt x="8375234" y="1658057"/>
                </a:cubicBezTo>
                <a:cubicBezTo>
                  <a:pt x="8119816" y="1684633"/>
                  <a:pt x="7929150" y="1625916"/>
                  <a:pt x="7524851" y="1658057"/>
                </a:cubicBezTo>
                <a:cubicBezTo>
                  <a:pt x="7120552" y="1690198"/>
                  <a:pt x="7066660" y="1691431"/>
                  <a:pt x="6762206" y="1658057"/>
                </a:cubicBezTo>
                <a:cubicBezTo>
                  <a:pt x="6457752" y="1624683"/>
                  <a:pt x="6210288" y="1699760"/>
                  <a:pt x="5911823" y="1658057"/>
                </a:cubicBezTo>
                <a:cubicBezTo>
                  <a:pt x="5613358" y="1616354"/>
                  <a:pt x="5435413" y="1651673"/>
                  <a:pt x="5149178" y="1658057"/>
                </a:cubicBezTo>
                <a:cubicBezTo>
                  <a:pt x="4862943" y="1664441"/>
                  <a:pt x="4803062" y="1650674"/>
                  <a:pt x="4649746" y="1658057"/>
                </a:cubicBezTo>
                <a:cubicBezTo>
                  <a:pt x="4496430" y="1665440"/>
                  <a:pt x="4058557" y="1668172"/>
                  <a:pt x="3887101" y="1658057"/>
                </a:cubicBezTo>
                <a:cubicBezTo>
                  <a:pt x="3715645" y="1647942"/>
                  <a:pt x="3463774" y="1658547"/>
                  <a:pt x="3299932" y="1658057"/>
                </a:cubicBezTo>
                <a:cubicBezTo>
                  <a:pt x="3136090" y="1657567"/>
                  <a:pt x="2963654" y="1656714"/>
                  <a:pt x="2800501" y="1658057"/>
                </a:cubicBezTo>
                <a:cubicBezTo>
                  <a:pt x="2637348" y="1659400"/>
                  <a:pt x="2488910" y="1675643"/>
                  <a:pt x="2388807" y="1658057"/>
                </a:cubicBezTo>
                <a:cubicBezTo>
                  <a:pt x="2288704" y="1640471"/>
                  <a:pt x="2002158" y="1638136"/>
                  <a:pt x="1889376" y="1658057"/>
                </a:cubicBezTo>
                <a:cubicBezTo>
                  <a:pt x="1776594" y="1677978"/>
                  <a:pt x="1524033" y="1649080"/>
                  <a:pt x="1389945" y="1658057"/>
                </a:cubicBezTo>
                <a:cubicBezTo>
                  <a:pt x="1255857" y="1667034"/>
                  <a:pt x="797155" y="1640188"/>
                  <a:pt x="276348" y="1658057"/>
                </a:cubicBezTo>
                <a:cubicBezTo>
                  <a:pt x="109502" y="1635181"/>
                  <a:pt x="-5031" y="1533997"/>
                  <a:pt x="0" y="1381709"/>
                </a:cubicBezTo>
                <a:cubicBezTo>
                  <a:pt x="21163" y="1201500"/>
                  <a:pt x="25637" y="1104262"/>
                  <a:pt x="0" y="862189"/>
                </a:cubicBezTo>
                <a:cubicBezTo>
                  <a:pt x="-25637" y="620116"/>
                  <a:pt x="16893" y="564887"/>
                  <a:pt x="0" y="276348"/>
                </a:cubicBezTo>
                <a:close/>
              </a:path>
              <a:path w="9326489" h="1658057" stroke="0" extrusionOk="0">
                <a:moveTo>
                  <a:pt x="0" y="276348"/>
                </a:moveTo>
                <a:cubicBezTo>
                  <a:pt x="-7889" y="118859"/>
                  <a:pt x="90698" y="12396"/>
                  <a:pt x="276348" y="0"/>
                </a:cubicBezTo>
                <a:cubicBezTo>
                  <a:pt x="681283" y="-20588"/>
                  <a:pt x="741372" y="-13057"/>
                  <a:pt x="1126731" y="0"/>
                </a:cubicBezTo>
                <a:cubicBezTo>
                  <a:pt x="1512090" y="13057"/>
                  <a:pt x="1585174" y="-24718"/>
                  <a:pt x="1713900" y="0"/>
                </a:cubicBezTo>
                <a:cubicBezTo>
                  <a:pt x="1842626" y="24718"/>
                  <a:pt x="2015456" y="20484"/>
                  <a:pt x="2213332" y="0"/>
                </a:cubicBezTo>
                <a:cubicBezTo>
                  <a:pt x="2411208" y="-20484"/>
                  <a:pt x="2684954" y="-24911"/>
                  <a:pt x="2975977" y="0"/>
                </a:cubicBezTo>
                <a:cubicBezTo>
                  <a:pt x="3267000" y="24911"/>
                  <a:pt x="3359650" y="15703"/>
                  <a:pt x="3563146" y="0"/>
                </a:cubicBezTo>
                <a:cubicBezTo>
                  <a:pt x="3766642" y="-15703"/>
                  <a:pt x="4160839" y="-25191"/>
                  <a:pt x="4413529" y="0"/>
                </a:cubicBezTo>
                <a:cubicBezTo>
                  <a:pt x="4666219" y="25191"/>
                  <a:pt x="4783561" y="8805"/>
                  <a:pt x="4912960" y="0"/>
                </a:cubicBezTo>
                <a:cubicBezTo>
                  <a:pt x="5042359" y="-8805"/>
                  <a:pt x="5397355" y="1791"/>
                  <a:pt x="5763343" y="0"/>
                </a:cubicBezTo>
                <a:cubicBezTo>
                  <a:pt x="6129331" y="-1791"/>
                  <a:pt x="6020586" y="19610"/>
                  <a:pt x="6175037" y="0"/>
                </a:cubicBezTo>
                <a:cubicBezTo>
                  <a:pt x="6329488" y="-19610"/>
                  <a:pt x="6541643" y="21842"/>
                  <a:pt x="6849944" y="0"/>
                </a:cubicBezTo>
                <a:cubicBezTo>
                  <a:pt x="7158245" y="-21842"/>
                  <a:pt x="7385714" y="-16228"/>
                  <a:pt x="7524851" y="0"/>
                </a:cubicBezTo>
                <a:cubicBezTo>
                  <a:pt x="7663988" y="16228"/>
                  <a:pt x="7950554" y="-24195"/>
                  <a:pt x="8112020" y="0"/>
                </a:cubicBezTo>
                <a:cubicBezTo>
                  <a:pt x="8273486" y="24195"/>
                  <a:pt x="8764196" y="-30697"/>
                  <a:pt x="9050141" y="0"/>
                </a:cubicBezTo>
                <a:cubicBezTo>
                  <a:pt x="9221368" y="-23096"/>
                  <a:pt x="9304483" y="115218"/>
                  <a:pt x="9326489" y="276348"/>
                </a:cubicBezTo>
                <a:cubicBezTo>
                  <a:pt x="9312940" y="453877"/>
                  <a:pt x="9318668" y="633420"/>
                  <a:pt x="9326489" y="829029"/>
                </a:cubicBezTo>
                <a:cubicBezTo>
                  <a:pt x="9334310" y="1024638"/>
                  <a:pt x="9314639" y="1159434"/>
                  <a:pt x="9326489" y="1381709"/>
                </a:cubicBezTo>
                <a:cubicBezTo>
                  <a:pt x="9325357" y="1530928"/>
                  <a:pt x="9207077" y="1657181"/>
                  <a:pt x="9050141" y="1658057"/>
                </a:cubicBezTo>
                <a:cubicBezTo>
                  <a:pt x="8873328" y="1650434"/>
                  <a:pt x="8818560" y="1658592"/>
                  <a:pt x="8638448" y="1658057"/>
                </a:cubicBezTo>
                <a:cubicBezTo>
                  <a:pt x="8458336" y="1657522"/>
                  <a:pt x="8177451" y="1677331"/>
                  <a:pt x="7788065" y="1658057"/>
                </a:cubicBezTo>
                <a:cubicBezTo>
                  <a:pt x="7398679" y="1638783"/>
                  <a:pt x="7348303" y="1642029"/>
                  <a:pt x="7113157" y="1658057"/>
                </a:cubicBezTo>
                <a:cubicBezTo>
                  <a:pt x="6878011" y="1674085"/>
                  <a:pt x="6784971" y="1651019"/>
                  <a:pt x="6613726" y="1658057"/>
                </a:cubicBezTo>
                <a:cubicBezTo>
                  <a:pt x="6442481" y="1665095"/>
                  <a:pt x="6134974" y="1682876"/>
                  <a:pt x="5938819" y="1658057"/>
                </a:cubicBezTo>
                <a:cubicBezTo>
                  <a:pt x="5742664" y="1633238"/>
                  <a:pt x="5615695" y="1665186"/>
                  <a:pt x="5527126" y="1658057"/>
                </a:cubicBezTo>
                <a:cubicBezTo>
                  <a:pt x="5438557" y="1650928"/>
                  <a:pt x="5243464" y="1648421"/>
                  <a:pt x="5115432" y="1658057"/>
                </a:cubicBezTo>
                <a:cubicBezTo>
                  <a:pt x="4987400" y="1667693"/>
                  <a:pt x="4678330" y="1677702"/>
                  <a:pt x="4440525" y="1658057"/>
                </a:cubicBezTo>
                <a:cubicBezTo>
                  <a:pt x="4202720" y="1638412"/>
                  <a:pt x="4101274" y="1641624"/>
                  <a:pt x="3941094" y="1658057"/>
                </a:cubicBezTo>
                <a:cubicBezTo>
                  <a:pt x="3780914" y="1674490"/>
                  <a:pt x="3488052" y="1668829"/>
                  <a:pt x="3178449" y="1658057"/>
                </a:cubicBezTo>
                <a:cubicBezTo>
                  <a:pt x="2868847" y="1647285"/>
                  <a:pt x="2921258" y="1653922"/>
                  <a:pt x="2679017" y="1658057"/>
                </a:cubicBezTo>
                <a:cubicBezTo>
                  <a:pt x="2436776" y="1662192"/>
                  <a:pt x="2237887" y="1684113"/>
                  <a:pt x="1916372" y="1658057"/>
                </a:cubicBezTo>
                <a:cubicBezTo>
                  <a:pt x="1594857" y="1632001"/>
                  <a:pt x="1668785" y="1653467"/>
                  <a:pt x="1504679" y="1658057"/>
                </a:cubicBezTo>
                <a:cubicBezTo>
                  <a:pt x="1340573" y="1662647"/>
                  <a:pt x="623131" y="1599776"/>
                  <a:pt x="276348" y="1658057"/>
                </a:cubicBezTo>
                <a:cubicBezTo>
                  <a:pt x="128647" y="1662621"/>
                  <a:pt x="32052" y="1515168"/>
                  <a:pt x="0" y="1381709"/>
                </a:cubicBezTo>
                <a:cubicBezTo>
                  <a:pt x="24777" y="1258673"/>
                  <a:pt x="1926" y="964545"/>
                  <a:pt x="0" y="829029"/>
                </a:cubicBezTo>
                <a:cubicBezTo>
                  <a:pt x="-1926" y="693513"/>
                  <a:pt x="16973" y="542946"/>
                  <a:pt x="0" y="276348"/>
                </a:cubicBezTo>
                <a:close/>
              </a:path>
            </a:pathLst>
          </a:custGeom>
          <a:solidFill>
            <a:srgbClr val="E7F3F9"/>
          </a:solidFill>
          <a:ln w="47625">
            <a:solidFill>
              <a:srgbClr val="E7F3F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63" dirty="0">
              <a:solidFill>
                <a:srgbClr val="088AC1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C982399-2AF4-8B40-B6B8-5ED0A183FA29}"/>
              </a:ext>
            </a:extLst>
          </p:cNvPr>
          <p:cNvSpPr txBox="1">
            <a:spLocks/>
          </p:cNvSpPr>
          <p:nvPr/>
        </p:nvSpPr>
        <p:spPr>
          <a:xfrm>
            <a:off x="1288555" y="867021"/>
            <a:ext cx="7328892" cy="498978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>
                <a:solidFill>
                  <a:srgbClr val="088AC1"/>
                </a:solidFill>
                <a:latin typeface="Balsamiq Sans" panose="02000603000000000000" pitchFamily="2" charset="77"/>
              </a:rPr>
              <a:t>Multiplication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181DA25-A71D-264A-8CEE-96D4F4266B79}"/>
              </a:ext>
            </a:extLst>
          </p:cNvPr>
          <p:cNvSpPr txBox="1">
            <a:spLocks/>
          </p:cNvSpPr>
          <p:nvPr/>
        </p:nvSpPr>
        <p:spPr>
          <a:xfrm>
            <a:off x="7102206" y="1830258"/>
            <a:ext cx="1428750" cy="725561"/>
          </a:xfrm>
          <a:prstGeom prst="rect">
            <a:avLst/>
          </a:prstGeom>
        </p:spPr>
        <p:txBody>
          <a:bodyPr vert="horz" lIns="74295" tIns="37148" rIns="74295" bIns="37148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363" dirty="0">
                <a:solidFill>
                  <a:srgbClr val="088AC1"/>
                </a:solidFill>
                <a:latin typeface="Balsamiq Sans" panose="02000603000000000000" pitchFamily="2" charset="77"/>
              </a:rPr>
              <a:t>=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9BBF79A8-ADB2-CB40-A482-9330F61DAE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5" y="3620227"/>
            <a:ext cx="436483" cy="478790"/>
          </a:xfrm>
          <a:prstGeom prst="rect">
            <a:avLst/>
          </a:prstGeom>
        </p:spPr>
      </p:pic>
      <p:sp>
        <p:nvSpPr>
          <p:cNvPr id="36" name="Text Box 86">
            <a:extLst>
              <a:ext uri="{FF2B5EF4-FFF2-40B4-BE49-F238E27FC236}">
                <a16:creationId xmlns:a16="http://schemas.microsoft.com/office/drawing/2014/main" id="{1F81D119-BC51-324F-8492-4EB8311E386F}"/>
              </a:ext>
            </a:extLst>
          </p:cNvPr>
          <p:cNvSpPr txBox="1"/>
          <p:nvPr/>
        </p:nvSpPr>
        <p:spPr>
          <a:xfrm>
            <a:off x="885600" y="3756851"/>
            <a:ext cx="1227415" cy="28273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300" b="1" dirty="0">
                <a:solidFill>
                  <a:srgbClr val="088AC1"/>
                </a:solidFill>
                <a:latin typeface="Arvo" panose="02000000000000000000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Work it 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9F2FE0-A886-604F-9303-9BBDF744969A}"/>
              </a:ext>
            </a:extLst>
          </p:cNvPr>
          <p:cNvGrpSpPr/>
          <p:nvPr/>
        </p:nvGrpSpPr>
        <p:grpSpPr>
          <a:xfrm>
            <a:off x="6075801" y="1556052"/>
            <a:ext cx="1312072" cy="1750145"/>
            <a:chOff x="1502926" y="1131069"/>
            <a:chExt cx="1526162" cy="20075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2AAF97-97BA-D54B-B0ED-B32D77768C60}"/>
                </a:ext>
              </a:extLst>
            </p:cNvPr>
            <p:cNvSpPr txBox="1"/>
            <p:nvPr/>
          </p:nvSpPr>
          <p:spPr>
            <a:xfrm>
              <a:off x="1573349" y="2774448"/>
              <a:ext cx="1436087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3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rd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 Number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00ECFE8-0238-ED4D-A70D-FA336D9C1141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2"/>
                <a:gd name="connsiteY0" fmla="*/ 212473 h 1274810"/>
                <a:gd name="connsiteX1" fmla="*/ 212473 w 1312072"/>
                <a:gd name="connsiteY1" fmla="*/ 0 h 1274810"/>
                <a:gd name="connsiteX2" fmla="*/ 664907 w 1312072"/>
                <a:gd name="connsiteY2" fmla="*/ 0 h 1274810"/>
                <a:gd name="connsiteX3" fmla="*/ 1099599 w 1312072"/>
                <a:gd name="connsiteY3" fmla="*/ 0 h 1274810"/>
                <a:gd name="connsiteX4" fmla="*/ 1312072 w 1312072"/>
                <a:gd name="connsiteY4" fmla="*/ 212473 h 1274810"/>
                <a:gd name="connsiteX5" fmla="*/ 1312072 w 1312072"/>
                <a:gd name="connsiteY5" fmla="*/ 620408 h 1274810"/>
                <a:gd name="connsiteX6" fmla="*/ 1312072 w 1312072"/>
                <a:gd name="connsiteY6" fmla="*/ 1062337 h 1274810"/>
                <a:gd name="connsiteX7" fmla="*/ 1099599 w 1312072"/>
                <a:gd name="connsiteY7" fmla="*/ 1274810 h 1274810"/>
                <a:gd name="connsiteX8" fmla="*/ 647165 w 1312072"/>
                <a:gd name="connsiteY8" fmla="*/ 1274810 h 1274810"/>
                <a:gd name="connsiteX9" fmla="*/ 212473 w 1312072"/>
                <a:gd name="connsiteY9" fmla="*/ 1274810 h 1274810"/>
                <a:gd name="connsiteX10" fmla="*/ 0 w 1312072"/>
                <a:gd name="connsiteY10" fmla="*/ 1062337 h 1274810"/>
                <a:gd name="connsiteX11" fmla="*/ 0 w 1312072"/>
                <a:gd name="connsiteY11" fmla="*/ 628906 h 1274810"/>
                <a:gd name="connsiteX12" fmla="*/ 0 w 1312072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2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15248" y="-12036"/>
                    <a:pt x="466048" y="3005"/>
                    <a:pt x="664907" y="0"/>
                  </a:cubicBezTo>
                  <a:cubicBezTo>
                    <a:pt x="863766" y="-3005"/>
                    <a:pt x="902077" y="8347"/>
                    <a:pt x="1099599" y="0"/>
                  </a:cubicBezTo>
                  <a:cubicBezTo>
                    <a:pt x="1214722" y="3975"/>
                    <a:pt x="1316374" y="98324"/>
                    <a:pt x="1312072" y="212473"/>
                  </a:cubicBezTo>
                  <a:cubicBezTo>
                    <a:pt x="1302836" y="322577"/>
                    <a:pt x="1293465" y="508487"/>
                    <a:pt x="1312072" y="620408"/>
                  </a:cubicBezTo>
                  <a:cubicBezTo>
                    <a:pt x="1330679" y="732330"/>
                    <a:pt x="1329496" y="958697"/>
                    <a:pt x="1312072" y="1062337"/>
                  </a:cubicBezTo>
                  <a:cubicBezTo>
                    <a:pt x="1315024" y="1185529"/>
                    <a:pt x="1213836" y="1276449"/>
                    <a:pt x="1099599" y="1274810"/>
                  </a:cubicBezTo>
                  <a:cubicBezTo>
                    <a:pt x="882443" y="1281413"/>
                    <a:pt x="751574" y="1286286"/>
                    <a:pt x="647165" y="1274810"/>
                  </a:cubicBezTo>
                  <a:cubicBezTo>
                    <a:pt x="542756" y="1263334"/>
                    <a:pt x="343770" y="1286737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2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34754" y="22666"/>
                    <a:pt x="536161" y="-636"/>
                    <a:pt x="673779" y="0"/>
                  </a:cubicBezTo>
                  <a:cubicBezTo>
                    <a:pt x="811397" y="636"/>
                    <a:pt x="970585" y="12437"/>
                    <a:pt x="1099599" y="0"/>
                  </a:cubicBezTo>
                  <a:cubicBezTo>
                    <a:pt x="1198481" y="-10102"/>
                    <a:pt x="1317874" y="97899"/>
                    <a:pt x="1312072" y="212473"/>
                  </a:cubicBezTo>
                  <a:cubicBezTo>
                    <a:pt x="1292841" y="376287"/>
                    <a:pt x="1315018" y="483770"/>
                    <a:pt x="1312072" y="620408"/>
                  </a:cubicBezTo>
                  <a:cubicBezTo>
                    <a:pt x="1309126" y="757046"/>
                    <a:pt x="1320733" y="859131"/>
                    <a:pt x="1312072" y="1062337"/>
                  </a:cubicBezTo>
                  <a:cubicBezTo>
                    <a:pt x="1309513" y="1155277"/>
                    <a:pt x="1209028" y="1285812"/>
                    <a:pt x="1099599" y="1274810"/>
                  </a:cubicBezTo>
                  <a:cubicBezTo>
                    <a:pt x="999063" y="1259813"/>
                    <a:pt x="844102" y="1258404"/>
                    <a:pt x="673779" y="1274810"/>
                  </a:cubicBezTo>
                  <a:cubicBezTo>
                    <a:pt x="503456" y="1291216"/>
                    <a:pt x="359758" y="1273505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sp>
        <p:nvSpPr>
          <p:cNvPr id="42" name="Subtitle 2">
            <a:extLst>
              <a:ext uri="{FF2B5EF4-FFF2-40B4-BE49-F238E27FC236}">
                <a16:creationId xmlns:a16="http://schemas.microsoft.com/office/drawing/2014/main" id="{874A2B31-1D0C-484D-A08E-612E5766AE66}"/>
              </a:ext>
            </a:extLst>
          </p:cNvPr>
          <p:cNvSpPr txBox="1">
            <a:spLocks/>
          </p:cNvSpPr>
          <p:nvPr/>
        </p:nvSpPr>
        <p:spPr>
          <a:xfrm>
            <a:off x="4996839" y="1824299"/>
            <a:ext cx="1428750" cy="725561"/>
          </a:xfrm>
          <a:prstGeom prst="rect">
            <a:avLst/>
          </a:prstGeom>
        </p:spPr>
        <p:txBody>
          <a:bodyPr vert="horz" lIns="74295" tIns="37148" rIns="74295" bIns="37148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363" dirty="0">
                <a:solidFill>
                  <a:srgbClr val="088AC1"/>
                </a:solidFill>
                <a:latin typeface="Balsamiq Sans" panose="02000603000000000000" pitchFamily="2" charset="77"/>
              </a:rPr>
              <a:t>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A6A9DB-CA8D-02FC-4EB4-0747C0479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" name="Picture 34" descr="Icon&#10;&#10;Description automatically generated with medium confidence">
            <a:extLst>
              <a:ext uri="{FF2B5EF4-FFF2-40B4-BE49-F238E27FC236}">
                <a16:creationId xmlns:a16="http://schemas.microsoft.com/office/drawing/2014/main" id="{0D850A18-23C7-82AD-8617-C7DB6B073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2698"/>
            <a:ext cx="9906000" cy="12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79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637B-C929-480E-A1B2-9D3FDCE29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196575"/>
            <a:ext cx="2628360" cy="498978"/>
          </a:xfrm>
        </p:spPr>
        <p:txBody>
          <a:bodyPr>
            <a:noAutofit/>
          </a:bodyPr>
          <a:lstStyle/>
          <a:p>
            <a: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  <a:t>Control Marker </a:t>
            </a:r>
            <a:b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</a:br>
            <a: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  <a:t>6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1218DE-B5DB-4A41-9EE7-855DE02F8C2F}"/>
              </a:ext>
            </a:extLst>
          </p:cNvPr>
          <p:cNvGrpSpPr/>
          <p:nvPr/>
        </p:nvGrpSpPr>
        <p:grpSpPr>
          <a:xfrm>
            <a:off x="2485349" y="1555634"/>
            <a:ext cx="1312073" cy="1750145"/>
            <a:chOff x="1502926" y="1131069"/>
            <a:chExt cx="1526162" cy="20075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9B027F-F8DC-E346-B06C-689C012A2756}"/>
                </a:ext>
              </a:extLst>
            </p:cNvPr>
            <p:cNvSpPr txBox="1"/>
            <p:nvPr/>
          </p:nvSpPr>
          <p:spPr>
            <a:xfrm>
              <a:off x="1573349" y="2774448"/>
              <a:ext cx="1447274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2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nd 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Number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4E38253B-EDDA-634D-B586-E758F8E1D159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3"/>
                <a:gd name="connsiteY0" fmla="*/ 212473 h 1274810"/>
                <a:gd name="connsiteX1" fmla="*/ 212473 w 1312073"/>
                <a:gd name="connsiteY1" fmla="*/ 0 h 1274810"/>
                <a:gd name="connsiteX2" fmla="*/ 664908 w 1312073"/>
                <a:gd name="connsiteY2" fmla="*/ 0 h 1274810"/>
                <a:gd name="connsiteX3" fmla="*/ 1099600 w 1312073"/>
                <a:gd name="connsiteY3" fmla="*/ 0 h 1274810"/>
                <a:gd name="connsiteX4" fmla="*/ 1312073 w 1312073"/>
                <a:gd name="connsiteY4" fmla="*/ 212473 h 1274810"/>
                <a:gd name="connsiteX5" fmla="*/ 1312073 w 1312073"/>
                <a:gd name="connsiteY5" fmla="*/ 620408 h 1274810"/>
                <a:gd name="connsiteX6" fmla="*/ 1312073 w 1312073"/>
                <a:gd name="connsiteY6" fmla="*/ 1062337 h 1274810"/>
                <a:gd name="connsiteX7" fmla="*/ 1099600 w 1312073"/>
                <a:gd name="connsiteY7" fmla="*/ 1274810 h 1274810"/>
                <a:gd name="connsiteX8" fmla="*/ 647165 w 1312073"/>
                <a:gd name="connsiteY8" fmla="*/ 1274810 h 1274810"/>
                <a:gd name="connsiteX9" fmla="*/ 212473 w 1312073"/>
                <a:gd name="connsiteY9" fmla="*/ 1274810 h 1274810"/>
                <a:gd name="connsiteX10" fmla="*/ 0 w 1312073"/>
                <a:gd name="connsiteY10" fmla="*/ 1062337 h 1274810"/>
                <a:gd name="connsiteX11" fmla="*/ 0 w 1312073"/>
                <a:gd name="connsiteY11" fmla="*/ 628906 h 1274810"/>
                <a:gd name="connsiteX12" fmla="*/ 0 w 1312073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3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06639" y="-13471"/>
                    <a:pt x="463445" y="-9"/>
                    <a:pt x="664908" y="0"/>
                  </a:cubicBezTo>
                  <a:cubicBezTo>
                    <a:pt x="866371" y="9"/>
                    <a:pt x="902078" y="8347"/>
                    <a:pt x="1099600" y="0"/>
                  </a:cubicBezTo>
                  <a:cubicBezTo>
                    <a:pt x="1214723" y="3975"/>
                    <a:pt x="1316375" y="98324"/>
                    <a:pt x="1312073" y="212473"/>
                  </a:cubicBezTo>
                  <a:cubicBezTo>
                    <a:pt x="1302837" y="322577"/>
                    <a:pt x="1293466" y="508487"/>
                    <a:pt x="1312073" y="620408"/>
                  </a:cubicBezTo>
                  <a:cubicBezTo>
                    <a:pt x="1330680" y="732330"/>
                    <a:pt x="1329497" y="958697"/>
                    <a:pt x="1312073" y="1062337"/>
                  </a:cubicBezTo>
                  <a:cubicBezTo>
                    <a:pt x="1315025" y="1185529"/>
                    <a:pt x="1213837" y="1276449"/>
                    <a:pt x="1099600" y="1274810"/>
                  </a:cubicBezTo>
                  <a:cubicBezTo>
                    <a:pt x="884800" y="1287420"/>
                    <a:pt x="757377" y="1294037"/>
                    <a:pt x="647165" y="1274810"/>
                  </a:cubicBezTo>
                  <a:cubicBezTo>
                    <a:pt x="536953" y="1255583"/>
                    <a:pt x="343770" y="1286737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3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34754" y="22666"/>
                    <a:pt x="536161" y="-636"/>
                    <a:pt x="673779" y="0"/>
                  </a:cubicBezTo>
                  <a:cubicBezTo>
                    <a:pt x="811397" y="636"/>
                    <a:pt x="962613" y="10110"/>
                    <a:pt x="1099600" y="0"/>
                  </a:cubicBezTo>
                  <a:cubicBezTo>
                    <a:pt x="1198482" y="-10102"/>
                    <a:pt x="1317875" y="97899"/>
                    <a:pt x="1312073" y="212473"/>
                  </a:cubicBezTo>
                  <a:cubicBezTo>
                    <a:pt x="1292842" y="376287"/>
                    <a:pt x="1315019" y="483770"/>
                    <a:pt x="1312073" y="620408"/>
                  </a:cubicBezTo>
                  <a:cubicBezTo>
                    <a:pt x="1309127" y="757046"/>
                    <a:pt x="1320734" y="859131"/>
                    <a:pt x="1312073" y="1062337"/>
                  </a:cubicBezTo>
                  <a:cubicBezTo>
                    <a:pt x="1309514" y="1155277"/>
                    <a:pt x="1209029" y="1285812"/>
                    <a:pt x="1099600" y="1274810"/>
                  </a:cubicBezTo>
                  <a:cubicBezTo>
                    <a:pt x="1001734" y="1265700"/>
                    <a:pt x="852077" y="1260710"/>
                    <a:pt x="673779" y="1274810"/>
                  </a:cubicBezTo>
                  <a:cubicBezTo>
                    <a:pt x="495481" y="1288910"/>
                    <a:pt x="359758" y="1273505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DF00A5-E053-2B4C-9122-CF7717CE1F58}"/>
              </a:ext>
            </a:extLst>
          </p:cNvPr>
          <p:cNvGrpSpPr/>
          <p:nvPr/>
        </p:nvGrpSpPr>
        <p:grpSpPr>
          <a:xfrm>
            <a:off x="3991716" y="1555634"/>
            <a:ext cx="1312074" cy="1750145"/>
            <a:chOff x="1502926" y="1131069"/>
            <a:chExt cx="1526162" cy="20075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BE8E5C6-16A8-C94B-8C34-51FB362B58CC}"/>
                </a:ext>
              </a:extLst>
            </p:cNvPr>
            <p:cNvSpPr txBox="1"/>
            <p:nvPr/>
          </p:nvSpPr>
          <p:spPr>
            <a:xfrm>
              <a:off x="1573349" y="2774448"/>
              <a:ext cx="1419304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3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rd 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Number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F37130BA-FC50-3845-A244-9B9FE7E2EFD8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4"/>
                <a:gd name="connsiteY0" fmla="*/ 212473 h 1274810"/>
                <a:gd name="connsiteX1" fmla="*/ 212473 w 1312074"/>
                <a:gd name="connsiteY1" fmla="*/ 0 h 1274810"/>
                <a:gd name="connsiteX2" fmla="*/ 664908 w 1312074"/>
                <a:gd name="connsiteY2" fmla="*/ 0 h 1274810"/>
                <a:gd name="connsiteX3" fmla="*/ 1099601 w 1312074"/>
                <a:gd name="connsiteY3" fmla="*/ 0 h 1274810"/>
                <a:gd name="connsiteX4" fmla="*/ 1312074 w 1312074"/>
                <a:gd name="connsiteY4" fmla="*/ 212473 h 1274810"/>
                <a:gd name="connsiteX5" fmla="*/ 1312074 w 1312074"/>
                <a:gd name="connsiteY5" fmla="*/ 620408 h 1274810"/>
                <a:gd name="connsiteX6" fmla="*/ 1312074 w 1312074"/>
                <a:gd name="connsiteY6" fmla="*/ 1062337 h 1274810"/>
                <a:gd name="connsiteX7" fmla="*/ 1099601 w 1312074"/>
                <a:gd name="connsiteY7" fmla="*/ 1274810 h 1274810"/>
                <a:gd name="connsiteX8" fmla="*/ 647166 w 1312074"/>
                <a:gd name="connsiteY8" fmla="*/ 1274810 h 1274810"/>
                <a:gd name="connsiteX9" fmla="*/ 212473 w 1312074"/>
                <a:gd name="connsiteY9" fmla="*/ 1274810 h 1274810"/>
                <a:gd name="connsiteX10" fmla="*/ 0 w 1312074"/>
                <a:gd name="connsiteY10" fmla="*/ 1062337 h 1274810"/>
                <a:gd name="connsiteX11" fmla="*/ 0 w 1312074"/>
                <a:gd name="connsiteY11" fmla="*/ 628906 h 1274810"/>
                <a:gd name="connsiteX12" fmla="*/ 0 w 1312074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4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06639" y="-13471"/>
                    <a:pt x="463445" y="-9"/>
                    <a:pt x="664908" y="0"/>
                  </a:cubicBezTo>
                  <a:cubicBezTo>
                    <a:pt x="866371" y="9"/>
                    <a:pt x="896022" y="5835"/>
                    <a:pt x="1099601" y="0"/>
                  </a:cubicBezTo>
                  <a:cubicBezTo>
                    <a:pt x="1214724" y="3975"/>
                    <a:pt x="1316376" y="98324"/>
                    <a:pt x="1312074" y="212473"/>
                  </a:cubicBezTo>
                  <a:cubicBezTo>
                    <a:pt x="1302838" y="322577"/>
                    <a:pt x="1293467" y="508487"/>
                    <a:pt x="1312074" y="620408"/>
                  </a:cubicBezTo>
                  <a:cubicBezTo>
                    <a:pt x="1330681" y="732330"/>
                    <a:pt x="1329498" y="958697"/>
                    <a:pt x="1312074" y="1062337"/>
                  </a:cubicBezTo>
                  <a:cubicBezTo>
                    <a:pt x="1315026" y="1185529"/>
                    <a:pt x="1213838" y="1276449"/>
                    <a:pt x="1099601" y="1274810"/>
                  </a:cubicBezTo>
                  <a:cubicBezTo>
                    <a:pt x="884801" y="1287420"/>
                    <a:pt x="757378" y="1294037"/>
                    <a:pt x="647166" y="1274810"/>
                  </a:cubicBezTo>
                  <a:cubicBezTo>
                    <a:pt x="536954" y="1255583"/>
                    <a:pt x="347846" y="1290363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4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29157" y="15727"/>
                    <a:pt x="529862" y="-5224"/>
                    <a:pt x="673780" y="0"/>
                  </a:cubicBezTo>
                  <a:cubicBezTo>
                    <a:pt x="817698" y="5224"/>
                    <a:pt x="962614" y="10110"/>
                    <a:pt x="1099601" y="0"/>
                  </a:cubicBezTo>
                  <a:cubicBezTo>
                    <a:pt x="1198483" y="-10102"/>
                    <a:pt x="1317876" y="97899"/>
                    <a:pt x="1312074" y="212473"/>
                  </a:cubicBezTo>
                  <a:cubicBezTo>
                    <a:pt x="1292843" y="376287"/>
                    <a:pt x="1315020" y="483770"/>
                    <a:pt x="1312074" y="620408"/>
                  </a:cubicBezTo>
                  <a:cubicBezTo>
                    <a:pt x="1309128" y="757046"/>
                    <a:pt x="1320735" y="859131"/>
                    <a:pt x="1312074" y="1062337"/>
                  </a:cubicBezTo>
                  <a:cubicBezTo>
                    <a:pt x="1309515" y="1155277"/>
                    <a:pt x="1209030" y="1285812"/>
                    <a:pt x="1099601" y="1274810"/>
                  </a:cubicBezTo>
                  <a:cubicBezTo>
                    <a:pt x="1001735" y="1265700"/>
                    <a:pt x="852078" y="1260710"/>
                    <a:pt x="673780" y="1274810"/>
                  </a:cubicBezTo>
                  <a:cubicBezTo>
                    <a:pt x="495482" y="1288910"/>
                    <a:pt x="361659" y="1279920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81E24BD-4DF4-EE43-8EBC-B0804E0D9653}"/>
              </a:ext>
            </a:extLst>
          </p:cNvPr>
          <p:cNvSpPr/>
          <p:nvPr/>
        </p:nvSpPr>
        <p:spPr>
          <a:xfrm>
            <a:off x="8245288" y="1555633"/>
            <a:ext cx="1312073" cy="1274811"/>
          </a:xfrm>
          <a:custGeom>
            <a:avLst/>
            <a:gdLst>
              <a:gd name="connsiteX0" fmla="*/ 0 w 1312073"/>
              <a:gd name="connsiteY0" fmla="*/ 212473 h 1274811"/>
              <a:gd name="connsiteX1" fmla="*/ 212473 w 1312073"/>
              <a:gd name="connsiteY1" fmla="*/ 0 h 1274811"/>
              <a:gd name="connsiteX2" fmla="*/ 664908 w 1312073"/>
              <a:gd name="connsiteY2" fmla="*/ 0 h 1274811"/>
              <a:gd name="connsiteX3" fmla="*/ 1099600 w 1312073"/>
              <a:gd name="connsiteY3" fmla="*/ 0 h 1274811"/>
              <a:gd name="connsiteX4" fmla="*/ 1312073 w 1312073"/>
              <a:gd name="connsiteY4" fmla="*/ 212473 h 1274811"/>
              <a:gd name="connsiteX5" fmla="*/ 1312073 w 1312073"/>
              <a:gd name="connsiteY5" fmla="*/ 620408 h 1274811"/>
              <a:gd name="connsiteX6" fmla="*/ 1312073 w 1312073"/>
              <a:gd name="connsiteY6" fmla="*/ 1062338 h 1274811"/>
              <a:gd name="connsiteX7" fmla="*/ 1099600 w 1312073"/>
              <a:gd name="connsiteY7" fmla="*/ 1274811 h 1274811"/>
              <a:gd name="connsiteX8" fmla="*/ 647165 w 1312073"/>
              <a:gd name="connsiteY8" fmla="*/ 1274811 h 1274811"/>
              <a:gd name="connsiteX9" fmla="*/ 212473 w 1312073"/>
              <a:gd name="connsiteY9" fmla="*/ 1274811 h 1274811"/>
              <a:gd name="connsiteX10" fmla="*/ 0 w 1312073"/>
              <a:gd name="connsiteY10" fmla="*/ 1062338 h 1274811"/>
              <a:gd name="connsiteX11" fmla="*/ 0 w 1312073"/>
              <a:gd name="connsiteY11" fmla="*/ 628907 h 1274811"/>
              <a:gd name="connsiteX12" fmla="*/ 0 w 1312073"/>
              <a:gd name="connsiteY12" fmla="*/ 212473 h 127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2073" h="1274811" fill="none" extrusionOk="0">
                <a:moveTo>
                  <a:pt x="0" y="212473"/>
                </a:moveTo>
                <a:cubicBezTo>
                  <a:pt x="-11616" y="97034"/>
                  <a:pt x="86841" y="-5717"/>
                  <a:pt x="212473" y="0"/>
                </a:cubicBezTo>
                <a:cubicBezTo>
                  <a:pt x="406639" y="-13471"/>
                  <a:pt x="463445" y="-9"/>
                  <a:pt x="664908" y="0"/>
                </a:cubicBezTo>
                <a:cubicBezTo>
                  <a:pt x="866371" y="9"/>
                  <a:pt x="902078" y="8347"/>
                  <a:pt x="1099600" y="0"/>
                </a:cubicBezTo>
                <a:cubicBezTo>
                  <a:pt x="1214723" y="3975"/>
                  <a:pt x="1316375" y="98324"/>
                  <a:pt x="1312073" y="212473"/>
                </a:cubicBezTo>
                <a:cubicBezTo>
                  <a:pt x="1302837" y="322577"/>
                  <a:pt x="1293466" y="508487"/>
                  <a:pt x="1312073" y="620408"/>
                </a:cubicBezTo>
                <a:cubicBezTo>
                  <a:pt x="1330680" y="732330"/>
                  <a:pt x="1330436" y="958165"/>
                  <a:pt x="1312073" y="1062338"/>
                </a:cubicBezTo>
                <a:cubicBezTo>
                  <a:pt x="1315025" y="1185530"/>
                  <a:pt x="1213837" y="1276450"/>
                  <a:pt x="1099600" y="1274811"/>
                </a:cubicBezTo>
                <a:cubicBezTo>
                  <a:pt x="884800" y="1287421"/>
                  <a:pt x="757377" y="1294038"/>
                  <a:pt x="647165" y="1274811"/>
                </a:cubicBezTo>
                <a:cubicBezTo>
                  <a:pt x="536953" y="1255584"/>
                  <a:pt x="343770" y="1286738"/>
                  <a:pt x="212473" y="1274811"/>
                </a:cubicBezTo>
                <a:cubicBezTo>
                  <a:pt x="83287" y="1298579"/>
                  <a:pt x="-2926" y="1175802"/>
                  <a:pt x="0" y="1062338"/>
                </a:cubicBezTo>
                <a:cubicBezTo>
                  <a:pt x="-6549" y="963070"/>
                  <a:pt x="-473" y="832885"/>
                  <a:pt x="0" y="628907"/>
                </a:cubicBezTo>
                <a:cubicBezTo>
                  <a:pt x="473" y="424929"/>
                  <a:pt x="17534" y="398183"/>
                  <a:pt x="0" y="212473"/>
                </a:cubicBezTo>
                <a:close/>
              </a:path>
              <a:path w="1312073" h="1274811" stroke="0" extrusionOk="0">
                <a:moveTo>
                  <a:pt x="0" y="212473"/>
                </a:moveTo>
                <a:cubicBezTo>
                  <a:pt x="-4860" y="92129"/>
                  <a:pt x="84562" y="3965"/>
                  <a:pt x="212473" y="0"/>
                </a:cubicBezTo>
                <a:cubicBezTo>
                  <a:pt x="434754" y="22666"/>
                  <a:pt x="536161" y="-636"/>
                  <a:pt x="673779" y="0"/>
                </a:cubicBezTo>
                <a:cubicBezTo>
                  <a:pt x="811397" y="636"/>
                  <a:pt x="962613" y="10110"/>
                  <a:pt x="1099600" y="0"/>
                </a:cubicBezTo>
                <a:cubicBezTo>
                  <a:pt x="1198482" y="-10102"/>
                  <a:pt x="1317875" y="97899"/>
                  <a:pt x="1312073" y="212473"/>
                </a:cubicBezTo>
                <a:cubicBezTo>
                  <a:pt x="1292842" y="376287"/>
                  <a:pt x="1315019" y="483770"/>
                  <a:pt x="1312073" y="620408"/>
                </a:cubicBezTo>
                <a:cubicBezTo>
                  <a:pt x="1309127" y="757046"/>
                  <a:pt x="1327418" y="856440"/>
                  <a:pt x="1312073" y="1062338"/>
                </a:cubicBezTo>
                <a:cubicBezTo>
                  <a:pt x="1309514" y="1155278"/>
                  <a:pt x="1209029" y="1285813"/>
                  <a:pt x="1099600" y="1274811"/>
                </a:cubicBezTo>
                <a:cubicBezTo>
                  <a:pt x="1001734" y="1265701"/>
                  <a:pt x="852077" y="1260711"/>
                  <a:pt x="673779" y="1274811"/>
                </a:cubicBezTo>
                <a:cubicBezTo>
                  <a:pt x="495481" y="1288911"/>
                  <a:pt x="359758" y="1273506"/>
                  <a:pt x="212473" y="1274811"/>
                </a:cubicBezTo>
                <a:cubicBezTo>
                  <a:pt x="106969" y="1292439"/>
                  <a:pt x="342" y="1183230"/>
                  <a:pt x="0" y="1062338"/>
                </a:cubicBezTo>
                <a:cubicBezTo>
                  <a:pt x="7845" y="892364"/>
                  <a:pt x="-14833" y="854807"/>
                  <a:pt x="0" y="662901"/>
                </a:cubicBezTo>
                <a:cubicBezTo>
                  <a:pt x="14833" y="470995"/>
                  <a:pt x="15721" y="378704"/>
                  <a:pt x="0" y="212473"/>
                </a:cubicBezTo>
                <a:close/>
              </a:path>
            </a:pathLst>
          </a:custGeom>
          <a:solidFill>
            <a:srgbClr val="E7F3F9"/>
          </a:solidFill>
          <a:ln w="47625">
            <a:solidFill>
              <a:srgbClr val="E7F3F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63" dirty="0">
              <a:solidFill>
                <a:srgbClr val="088AC1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3FFCF41-A329-144A-8909-FBC9E4809406}"/>
              </a:ext>
            </a:extLst>
          </p:cNvPr>
          <p:cNvSpPr/>
          <p:nvPr/>
        </p:nvSpPr>
        <p:spPr>
          <a:xfrm>
            <a:off x="331862" y="3479898"/>
            <a:ext cx="9326489" cy="1658057"/>
          </a:xfrm>
          <a:custGeom>
            <a:avLst/>
            <a:gdLst>
              <a:gd name="connsiteX0" fmla="*/ 0 w 9326489"/>
              <a:gd name="connsiteY0" fmla="*/ 276348 h 1658057"/>
              <a:gd name="connsiteX1" fmla="*/ 276348 w 9326489"/>
              <a:gd name="connsiteY1" fmla="*/ 0 h 1658057"/>
              <a:gd name="connsiteX2" fmla="*/ 775779 w 9326489"/>
              <a:gd name="connsiteY2" fmla="*/ 0 h 1658057"/>
              <a:gd name="connsiteX3" fmla="*/ 1362949 w 9326489"/>
              <a:gd name="connsiteY3" fmla="*/ 0 h 1658057"/>
              <a:gd name="connsiteX4" fmla="*/ 2037856 w 9326489"/>
              <a:gd name="connsiteY4" fmla="*/ 0 h 1658057"/>
              <a:gd name="connsiteX5" fmla="*/ 2537287 w 9326489"/>
              <a:gd name="connsiteY5" fmla="*/ 0 h 1658057"/>
              <a:gd name="connsiteX6" fmla="*/ 3387670 w 9326489"/>
              <a:gd name="connsiteY6" fmla="*/ 0 h 1658057"/>
              <a:gd name="connsiteX7" fmla="*/ 4062577 w 9326489"/>
              <a:gd name="connsiteY7" fmla="*/ 0 h 1658057"/>
              <a:gd name="connsiteX8" fmla="*/ 4912960 w 9326489"/>
              <a:gd name="connsiteY8" fmla="*/ 0 h 1658057"/>
              <a:gd name="connsiteX9" fmla="*/ 5675605 w 9326489"/>
              <a:gd name="connsiteY9" fmla="*/ 0 h 1658057"/>
              <a:gd name="connsiteX10" fmla="*/ 6262774 w 9326489"/>
              <a:gd name="connsiteY10" fmla="*/ 0 h 1658057"/>
              <a:gd name="connsiteX11" fmla="*/ 7025420 w 9326489"/>
              <a:gd name="connsiteY11" fmla="*/ 0 h 1658057"/>
              <a:gd name="connsiteX12" fmla="*/ 7524851 w 9326489"/>
              <a:gd name="connsiteY12" fmla="*/ 0 h 1658057"/>
              <a:gd name="connsiteX13" fmla="*/ 8199758 w 9326489"/>
              <a:gd name="connsiteY13" fmla="*/ 0 h 1658057"/>
              <a:gd name="connsiteX14" fmla="*/ 9050141 w 9326489"/>
              <a:gd name="connsiteY14" fmla="*/ 0 h 1658057"/>
              <a:gd name="connsiteX15" fmla="*/ 9326489 w 9326489"/>
              <a:gd name="connsiteY15" fmla="*/ 276348 h 1658057"/>
              <a:gd name="connsiteX16" fmla="*/ 9326489 w 9326489"/>
              <a:gd name="connsiteY16" fmla="*/ 840082 h 1658057"/>
              <a:gd name="connsiteX17" fmla="*/ 9326489 w 9326489"/>
              <a:gd name="connsiteY17" fmla="*/ 1381709 h 1658057"/>
              <a:gd name="connsiteX18" fmla="*/ 9050141 w 9326489"/>
              <a:gd name="connsiteY18" fmla="*/ 1658057 h 1658057"/>
              <a:gd name="connsiteX19" fmla="*/ 8375234 w 9326489"/>
              <a:gd name="connsiteY19" fmla="*/ 1658057 h 1658057"/>
              <a:gd name="connsiteX20" fmla="*/ 7524851 w 9326489"/>
              <a:gd name="connsiteY20" fmla="*/ 1658057 h 1658057"/>
              <a:gd name="connsiteX21" fmla="*/ 6762206 w 9326489"/>
              <a:gd name="connsiteY21" fmla="*/ 1658057 h 1658057"/>
              <a:gd name="connsiteX22" fmla="*/ 5911823 w 9326489"/>
              <a:gd name="connsiteY22" fmla="*/ 1658057 h 1658057"/>
              <a:gd name="connsiteX23" fmla="*/ 5149178 w 9326489"/>
              <a:gd name="connsiteY23" fmla="*/ 1658057 h 1658057"/>
              <a:gd name="connsiteX24" fmla="*/ 4649746 w 9326489"/>
              <a:gd name="connsiteY24" fmla="*/ 1658057 h 1658057"/>
              <a:gd name="connsiteX25" fmla="*/ 3887101 w 9326489"/>
              <a:gd name="connsiteY25" fmla="*/ 1658057 h 1658057"/>
              <a:gd name="connsiteX26" fmla="*/ 3299932 w 9326489"/>
              <a:gd name="connsiteY26" fmla="*/ 1658057 h 1658057"/>
              <a:gd name="connsiteX27" fmla="*/ 2800501 w 9326489"/>
              <a:gd name="connsiteY27" fmla="*/ 1658057 h 1658057"/>
              <a:gd name="connsiteX28" fmla="*/ 2388807 w 9326489"/>
              <a:gd name="connsiteY28" fmla="*/ 1658057 h 1658057"/>
              <a:gd name="connsiteX29" fmla="*/ 1889376 w 9326489"/>
              <a:gd name="connsiteY29" fmla="*/ 1658057 h 1658057"/>
              <a:gd name="connsiteX30" fmla="*/ 1389945 w 9326489"/>
              <a:gd name="connsiteY30" fmla="*/ 1658057 h 1658057"/>
              <a:gd name="connsiteX31" fmla="*/ 276348 w 9326489"/>
              <a:gd name="connsiteY31" fmla="*/ 1658057 h 1658057"/>
              <a:gd name="connsiteX32" fmla="*/ 0 w 9326489"/>
              <a:gd name="connsiteY32" fmla="*/ 1381709 h 1658057"/>
              <a:gd name="connsiteX33" fmla="*/ 0 w 9326489"/>
              <a:gd name="connsiteY33" fmla="*/ 862189 h 1658057"/>
              <a:gd name="connsiteX34" fmla="*/ 0 w 9326489"/>
              <a:gd name="connsiteY34" fmla="*/ 276348 h 165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26489" h="1658057" fill="none" extrusionOk="0">
                <a:moveTo>
                  <a:pt x="0" y="276348"/>
                </a:moveTo>
                <a:cubicBezTo>
                  <a:pt x="9091" y="121319"/>
                  <a:pt x="118801" y="34109"/>
                  <a:pt x="276348" y="0"/>
                </a:cubicBezTo>
                <a:cubicBezTo>
                  <a:pt x="378633" y="-6406"/>
                  <a:pt x="642241" y="21585"/>
                  <a:pt x="775779" y="0"/>
                </a:cubicBezTo>
                <a:cubicBezTo>
                  <a:pt x="909317" y="-21585"/>
                  <a:pt x="1221752" y="-28126"/>
                  <a:pt x="1362949" y="0"/>
                </a:cubicBezTo>
                <a:cubicBezTo>
                  <a:pt x="1504146" y="28126"/>
                  <a:pt x="1876629" y="5779"/>
                  <a:pt x="2037856" y="0"/>
                </a:cubicBezTo>
                <a:cubicBezTo>
                  <a:pt x="2199083" y="-5779"/>
                  <a:pt x="2314248" y="10723"/>
                  <a:pt x="2537287" y="0"/>
                </a:cubicBezTo>
                <a:cubicBezTo>
                  <a:pt x="2760326" y="-10723"/>
                  <a:pt x="3098093" y="29570"/>
                  <a:pt x="3387670" y="0"/>
                </a:cubicBezTo>
                <a:cubicBezTo>
                  <a:pt x="3677247" y="-29570"/>
                  <a:pt x="3743991" y="18475"/>
                  <a:pt x="4062577" y="0"/>
                </a:cubicBezTo>
                <a:cubicBezTo>
                  <a:pt x="4381163" y="-18475"/>
                  <a:pt x="4540737" y="-3976"/>
                  <a:pt x="4912960" y="0"/>
                </a:cubicBezTo>
                <a:cubicBezTo>
                  <a:pt x="5285183" y="3976"/>
                  <a:pt x="5491666" y="25264"/>
                  <a:pt x="5675605" y="0"/>
                </a:cubicBezTo>
                <a:cubicBezTo>
                  <a:pt x="5859545" y="-25264"/>
                  <a:pt x="6033792" y="-25299"/>
                  <a:pt x="6262774" y="0"/>
                </a:cubicBezTo>
                <a:cubicBezTo>
                  <a:pt x="6491756" y="25299"/>
                  <a:pt x="6696593" y="10650"/>
                  <a:pt x="7025420" y="0"/>
                </a:cubicBezTo>
                <a:cubicBezTo>
                  <a:pt x="7354247" y="-10650"/>
                  <a:pt x="7319322" y="-13190"/>
                  <a:pt x="7524851" y="0"/>
                </a:cubicBezTo>
                <a:cubicBezTo>
                  <a:pt x="7730380" y="13190"/>
                  <a:pt x="7933421" y="23830"/>
                  <a:pt x="8199758" y="0"/>
                </a:cubicBezTo>
                <a:cubicBezTo>
                  <a:pt x="8466095" y="-23830"/>
                  <a:pt x="8796129" y="-32668"/>
                  <a:pt x="9050141" y="0"/>
                </a:cubicBezTo>
                <a:cubicBezTo>
                  <a:pt x="9205978" y="-5004"/>
                  <a:pt x="9331492" y="119788"/>
                  <a:pt x="9326489" y="276348"/>
                </a:cubicBezTo>
                <a:cubicBezTo>
                  <a:pt x="9302215" y="481559"/>
                  <a:pt x="9311431" y="620824"/>
                  <a:pt x="9326489" y="840082"/>
                </a:cubicBezTo>
                <a:cubicBezTo>
                  <a:pt x="9341547" y="1059340"/>
                  <a:pt x="9342551" y="1154223"/>
                  <a:pt x="9326489" y="1381709"/>
                </a:cubicBezTo>
                <a:cubicBezTo>
                  <a:pt x="9318932" y="1526234"/>
                  <a:pt x="9219728" y="1671716"/>
                  <a:pt x="9050141" y="1658057"/>
                </a:cubicBezTo>
                <a:cubicBezTo>
                  <a:pt x="8740600" y="1657599"/>
                  <a:pt x="8630652" y="1631481"/>
                  <a:pt x="8375234" y="1658057"/>
                </a:cubicBezTo>
                <a:cubicBezTo>
                  <a:pt x="8119816" y="1684633"/>
                  <a:pt x="7929150" y="1625916"/>
                  <a:pt x="7524851" y="1658057"/>
                </a:cubicBezTo>
                <a:cubicBezTo>
                  <a:pt x="7120552" y="1690198"/>
                  <a:pt x="7066660" y="1691431"/>
                  <a:pt x="6762206" y="1658057"/>
                </a:cubicBezTo>
                <a:cubicBezTo>
                  <a:pt x="6457752" y="1624683"/>
                  <a:pt x="6210288" y="1699760"/>
                  <a:pt x="5911823" y="1658057"/>
                </a:cubicBezTo>
                <a:cubicBezTo>
                  <a:pt x="5613358" y="1616354"/>
                  <a:pt x="5435413" y="1651673"/>
                  <a:pt x="5149178" y="1658057"/>
                </a:cubicBezTo>
                <a:cubicBezTo>
                  <a:pt x="4862943" y="1664441"/>
                  <a:pt x="4803062" y="1650674"/>
                  <a:pt x="4649746" y="1658057"/>
                </a:cubicBezTo>
                <a:cubicBezTo>
                  <a:pt x="4496430" y="1665440"/>
                  <a:pt x="4058557" y="1668172"/>
                  <a:pt x="3887101" y="1658057"/>
                </a:cubicBezTo>
                <a:cubicBezTo>
                  <a:pt x="3715645" y="1647942"/>
                  <a:pt x="3463774" y="1658547"/>
                  <a:pt x="3299932" y="1658057"/>
                </a:cubicBezTo>
                <a:cubicBezTo>
                  <a:pt x="3136090" y="1657567"/>
                  <a:pt x="2963654" y="1656714"/>
                  <a:pt x="2800501" y="1658057"/>
                </a:cubicBezTo>
                <a:cubicBezTo>
                  <a:pt x="2637348" y="1659400"/>
                  <a:pt x="2488910" y="1675643"/>
                  <a:pt x="2388807" y="1658057"/>
                </a:cubicBezTo>
                <a:cubicBezTo>
                  <a:pt x="2288704" y="1640471"/>
                  <a:pt x="2002158" y="1638136"/>
                  <a:pt x="1889376" y="1658057"/>
                </a:cubicBezTo>
                <a:cubicBezTo>
                  <a:pt x="1776594" y="1677978"/>
                  <a:pt x="1524033" y="1649080"/>
                  <a:pt x="1389945" y="1658057"/>
                </a:cubicBezTo>
                <a:cubicBezTo>
                  <a:pt x="1255857" y="1667034"/>
                  <a:pt x="797155" y="1640188"/>
                  <a:pt x="276348" y="1658057"/>
                </a:cubicBezTo>
                <a:cubicBezTo>
                  <a:pt x="109502" y="1635181"/>
                  <a:pt x="-5031" y="1533997"/>
                  <a:pt x="0" y="1381709"/>
                </a:cubicBezTo>
                <a:cubicBezTo>
                  <a:pt x="21163" y="1201500"/>
                  <a:pt x="25637" y="1104262"/>
                  <a:pt x="0" y="862189"/>
                </a:cubicBezTo>
                <a:cubicBezTo>
                  <a:pt x="-25637" y="620116"/>
                  <a:pt x="16893" y="564887"/>
                  <a:pt x="0" y="276348"/>
                </a:cubicBezTo>
                <a:close/>
              </a:path>
              <a:path w="9326489" h="1658057" stroke="0" extrusionOk="0">
                <a:moveTo>
                  <a:pt x="0" y="276348"/>
                </a:moveTo>
                <a:cubicBezTo>
                  <a:pt x="-7889" y="118859"/>
                  <a:pt x="90698" y="12396"/>
                  <a:pt x="276348" y="0"/>
                </a:cubicBezTo>
                <a:cubicBezTo>
                  <a:pt x="681283" y="-20588"/>
                  <a:pt x="741372" y="-13057"/>
                  <a:pt x="1126731" y="0"/>
                </a:cubicBezTo>
                <a:cubicBezTo>
                  <a:pt x="1512090" y="13057"/>
                  <a:pt x="1585174" y="-24718"/>
                  <a:pt x="1713900" y="0"/>
                </a:cubicBezTo>
                <a:cubicBezTo>
                  <a:pt x="1842626" y="24718"/>
                  <a:pt x="2015456" y="20484"/>
                  <a:pt x="2213332" y="0"/>
                </a:cubicBezTo>
                <a:cubicBezTo>
                  <a:pt x="2411208" y="-20484"/>
                  <a:pt x="2684954" y="-24911"/>
                  <a:pt x="2975977" y="0"/>
                </a:cubicBezTo>
                <a:cubicBezTo>
                  <a:pt x="3267000" y="24911"/>
                  <a:pt x="3359650" y="15703"/>
                  <a:pt x="3563146" y="0"/>
                </a:cubicBezTo>
                <a:cubicBezTo>
                  <a:pt x="3766642" y="-15703"/>
                  <a:pt x="4160839" y="-25191"/>
                  <a:pt x="4413529" y="0"/>
                </a:cubicBezTo>
                <a:cubicBezTo>
                  <a:pt x="4666219" y="25191"/>
                  <a:pt x="4783561" y="8805"/>
                  <a:pt x="4912960" y="0"/>
                </a:cubicBezTo>
                <a:cubicBezTo>
                  <a:pt x="5042359" y="-8805"/>
                  <a:pt x="5397355" y="1791"/>
                  <a:pt x="5763343" y="0"/>
                </a:cubicBezTo>
                <a:cubicBezTo>
                  <a:pt x="6129331" y="-1791"/>
                  <a:pt x="6020586" y="19610"/>
                  <a:pt x="6175037" y="0"/>
                </a:cubicBezTo>
                <a:cubicBezTo>
                  <a:pt x="6329488" y="-19610"/>
                  <a:pt x="6541643" y="21842"/>
                  <a:pt x="6849944" y="0"/>
                </a:cubicBezTo>
                <a:cubicBezTo>
                  <a:pt x="7158245" y="-21842"/>
                  <a:pt x="7385714" y="-16228"/>
                  <a:pt x="7524851" y="0"/>
                </a:cubicBezTo>
                <a:cubicBezTo>
                  <a:pt x="7663988" y="16228"/>
                  <a:pt x="7950554" y="-24195"/>
                  <a:pt x="8112020" y="0"/>
                </a:cubicBezTo>
                <a:cubicBezTo>
                  <a:pt x="8273486" y="24195"/>
                  <a:pt x="8764196" y="-30697"/>
                  <a:pt x="9050141" y="0"/>
                </a:cubicBezTo>
                <a:cubicBezTo>
                  <a:pt x="9221368" y="-23096"/>
                  <a:pt x="9304483" y="115218"/>
                  <a:pt x="9326489" y="276348"/>
                </a:cubicBezTo>
                <a:cubicBezTo>
                  <a:pt x="9312940" y="453877"/>
                  <a:pt x="9318668" y="633420"/>
                  <a:pt x="9326489" y="829029"/>
                </a:cubicBezTo>
                <a:cubicBezTo>
                  <a:pt x="9334310" y="1024638"/>
                  <a:pt x="9314639" y="1159434"/>
                  <a:pt x="9326489" y="1381709"/>
                </a:cubicBezTo>
                <a:cubicBezTo>
                  <a:pt x="9325357" y="1530928"/>
                  <a:pt x="9207077" y="1657181"/>
                  <a:pt x="9050141" y="1658057"/>
                </a:cubicBezTo>
                <a:cubicBezTo>
                  <a:pt x="8873328" y="1650434"/>
                  <a:pt x="8818560" y="1658592"/>
                  <a:pt x="8638448" y="1658057"/>
                </a:cubicBezTo>
                <a:cubicBezTo>
                  <a:pt x="8458336" y="1657522"/>
                  <a:pt x="8177451" y="1677331"/>
                  <a:pt x="7788065" y="1658057"/>
                </a:cubicBezTo>
                <a:cubicBezTo>
                  <a:pt x="7398679" y="1638783"/>
                  <a:pt x="7348303" y="1642029"/>
                  <a:pt x="7113157" y="1658057"/>
                </a:cubicBezTo>
                <a:cubicBezTo>
                  <a:pt x="6878011" y="1674085"/>
                  <a:pt x="6784971" y="1651019"/>
                  <a:pt x="6613726" y="1658057"/>
                </a:cubicBezTo>
                <a:cubicBezTo>
                  <a:pt x="6442481" y="1665095"/>
                  <a:pt x="6134974" y="1682876"/>
                  <a:pt x="5938819" y="1658057"/>
                </a:cubicBezTo>
                <a:cubicBezTo>
                  <a:pt x="5742664" y="1633238"/>
                  <a:pt x="5615695" y="1665186"/>
                  <a:pt x="5527126" y="1658057"/>
                </a:cubicBezTo>
                <a:cubicBezTo>
                  <a:pt x="5438557" y="1650928"/>
                  <a:pt x="5243464" y="1648421"/>
                  <a:pt x="5115432" y="1658057"/>
                </a:cubicBezTo>
                <a:cubicBezTo>
                  <a:pt x="4987400" y="1667693"/>
                  <a:pt x="4678330" y="1677702"/>
                  <a:pt x="4440525" y="1658057"/>
                </a:cubicBezTo>
                <a:cubicBezTo>
                  <a:pt x="4202720" y="1638412"/>
                  <a:pt x="4101274" y="1641624"/>
                  <a:pt x="3941094" y="1658057"/>
                </a:cubicBezTo>
                <a:cubicBezTo>
                  <a:pt x="3780914" y="1674490"/>
                  <a:pt x="3488052" y="1668829"/>
                  <a:pt x="3178449" y="1658057"/>
                </a:cubicBezTo>
                <a:cubicBezTo>
                  <a:pt x="2868847" y="1647285"/>
                  <a:pt x="2921258" y="1653922"/>
                  <a:pt x="2679017" y="1658057"/>
                </a:cubicBezTo>
                <a:cubicBezTo>
                  <a:pt x="2436776" y="1662192"/>
                  <a:pt x="2237887" y="1684113"/>
                  <a:pt x="1916372" y="1658057"/>
                </a:cubicBezTo>
                <a:cubicBezTo>
                  <a:pt x="1594857" y="1632001"/>
                  <a:pt x="1668785" y="1653467"/>
                  <a:pt x="1504679" y="1658057"/>
                </a:cubicBezTo>
                <a:cubicBezTo>
                  <a:pt x="1340573" y="1662647"/>
                  <a:pt x="623131" y="1599776"/>
                  <a:pt x="276348" y="1658057"/>
                </a:cubicBezTo>
                <a:cubicBezTo>
                  <a:pt x="128647" y="1662621"/>
                  <a:pt x="32052" y="1515168"/>
                  <a:pt x="0" y="1381709"/>
                </a:cubicBezTo>
                <a:cubicBezTo>
                  <a:pt x="24777" y="1258673"/>
                  <a:pt x="1926" y="964545"/>
                  <a:pt x="0" y="829029"/>
                </a:cubicBezTo>
                <a:cubicBezTo>
                  <a:pt x="-1926" y="693513"/>
                  <a:pt x="16973" y="542946"/>
                  <a:pt x="0" y="276348"/>
                </a:cubicBezTo>
                <a:close/>
              </a:path>
            </a:pathLst>
          </a:custGeom>
          <a:solidFill>
            <a:srgbClr val="E7F3F9"/>
          </a:solidFill>
          <a:ln w="47625">
            <a:solidFill>
              <a:srgbClr val="E7F3F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63" dirty="0">
              <a:solidFill>
                <a:srgbClr val="088AC1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C982399-2AF4-8B40-B6B8-5ED0A183FA29}"/>
              </a:ext>
            </a:extLst>
          </p:cNvPr>
          <p:cNvSpPr txBox="1">
            <a:spLocks/>
          </p:cNvSpPr>
          <p:nvPr/>
        </p:nvSpPr>
        <p:spPr>
          <a:xfrm>
            <a:off x="1288555" y="867021"/>
            <a:ext cx="7328892" cy="498978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>
                <a:solidFill>
                  <a:srgbClr val="088AC1"/>
                </a:solidFill>
                <a:latin typeface="Balsamiq Sans" panose="02000603000000000000" pitchFamily="2" charset="77"/>
              </a:rPr>
              <a:t>Multiplication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181DA25-A71D-264A-8CEE-96D4F4266B79}"/>
              </a:ext>
            </a:extLst>
          </p:cNvPr>
          <p:cNvSpPr txBox="1">
            <a:spLocks/>
          </p:cNvSpPr>
          <p:nvPr/>
        </p:nvSpPr>
        <p:spPr>
          <a:xfrm>
            <a:off x="7102206" y="1830258"/>
            <a:ext cx="1428750" cy="725561"/>
          </a:xfrm>
          <a:prstGeom prst="rect">
            <a:avLst/>
          </a:prstGeom>
        </p:spPr>
        <p:txBody>
          <a:bodyPr vert="horz" lIns="74295" tIns="37148" rIns="74295" bIns="37148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363" dirty="0">
                <a:solidFill>
                  <a:srgbClr val="088AC1"/>
                </a:solidFill>
                <a:latin typeface="Balsamiq Sans" panose="02000603000000000000" pitchFamily="2" charset="77"/>
              </a:rPr>
              <a:t>=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9BBF79A8-ADB2-CB40-A482-9330F61DAE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5" y="3620227"/>
            <a:ext cx="436483" cy="478790"/>
          </a:xfrm>
          <a:prstGeom prst="rect">
            <a:avLst/>
          </a:prstGeom>
        </p:spPr>
      </p:pic>
      <p:sp>
        <p:nvSpPr>
          <p:cNvPr id="36" name="Text Box 86">
            <a:extLst>
              <a:ext uri="{FF2B5EF4-FFF2-40B4-BE49-F238E27FC236}">
                <a16:creationId xmlns:a16="http://schemas.microsoft.com/office/drawing/2014/main" id="{1F81D119-BC51-324F-8492-4EB8311E386F}"/>
              </a:ext>
            </a:extLst>
          </p:cNvPr>
          <p:cNvSpPr txBox="1"/>
          <p:nvPr/>
        </p:nvSpPr>
        <p:spPr>
          <a:xfrm>
            <a:off x="885600" y="3756851"/>
            <a:ext cx="1227415" cy="28273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300" b="1" dirty="0">
                <a:solidFill>
                  <a:srgbClr val="088AC1"/>
                </a:solidFill>
                <a:latin typeface="Arvo" panose="02000000000000000000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Work it 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9F2FE0-A886-604F-9303-9BBDF744969A}"/>
              </a:ext>
            </a:extLst>
          </p:cNvPr>
          <p:cNvGrpSpPr/>
          <p:nvPr/>
        </p:nvGrpSpPr>
        <p:grpSpPr>
          <a:xfrm>
            <a:off x="6075801" y="1556052"/>
            <a:ext cx="1312072" cy="1750145"/>
            <a:chOff x="1502926" y="1131069"/>
            <a:chExt cx="1526162" cy="20075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2AAF97-97BA-D54B-B0ED-B32D77768C60}"/>
                </a:ext>
              </a:extLst>
            </p:cNvPr>
            <p:cNvSpPr txBox="1"/>
            <p:nvPr/>
          </p:nvSpPr>
          <p:spPr>
            <a:xfrm>
              <a:off x="1573349" y="2774448"/>
              <a:ext cx="1443546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4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th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 Number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00ECFE8-0238-ED4D-A70D-FA336D9C1141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2"/>
                <a:gd name="connsiteY0" fmla="*/ 212473 h 1274810"/>
                <a:gd name="connsiteX1" fmla="*/ 212473 w 1312072"/>
                <a:gd name="connsiteY1" fmla="*/ 0 h 1274810"/>
                <a:gd name="connsiteX2" fmla="*/ 664907 w 1312072"/>
                <a:gd name="connsiteY2" fmla="*/ 0 h 1274810"/>
                <a:gd name="connsiteX3" fmla="*/ 1099599 w 1312072"/>
                <a:gd name="connsiteY3" fmla="*/ 0 h 1274810"/>
                <a:gd name="connsiteX4" fmla="*/ 1312072 w 1312072"/>
                <a:gd name="connsiteY4" fmla="*/ 212473 h 1274810"/>
                <a:gd name="connsiteX5" fmla="*/ 1312072 w 1312072"/>
                <a:gd name="connsiteY5" fmla="*/ 620408 h 1274810"/>
                <a:gd name="connsiteX6" fmla="*/ 1312072 w 1312072"/>
                <a:gd name="connsiteY6" fmla="*/ 1062337 h 1274810"/>
                <a:gd name="connsiteX7" fmla="*/ 1099599 w 1312072"/>
                <a:gd name="connsiteY7" fmla="*/ 1274810 h 1274810"/>
                <a:gd name="connsiteX8" fmla="*/ 647165 w 1312072"/>
                <a:gd name="connsiteY8" fmla="*/ 1274810 h 1274810"/>
                <a:gd name="connsiteX9" fmla="*/ 212473 w 1312072"/>
                <a:gd name="connsiteY9" fmla="*/ 1274810 h 1274810"/>
                <a:gd name="connsiteX10" fmla="*/ 0 w 1312072"/>
                <a:gd name="connsiteY10" fmla="*/ 1062337 h 1274810"/>
                <a:gd name="connsiteX11" fmla="*/ 0 w 1312072"/>
                <a:gd name="connsiteY11" fmla="*/ 628906 h 1274810"/>
                <a:gd name="connsiteX12" fmla="*/ 0 w 1312072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2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15248" y="-12036"/>
                    <a:pt x="466048" y="3005"/>
                    <a:pt x="664907" y="0"/>
                  </a:cubicBezTo>
                  <a:cubicBezTo>
                    <a:pt x="863766" y="-3005"/>
                    <a:pt x="902077" y="8347"/>
                    <a:pt x="1099599" y="0"/>
                  </a:cubicBezTo>
                  <a:cubicBezTo>
                    <a:pt x="1214722" y="3975"/>
                    <a:pt x="1316374" y="98324"/>
                    <a:pt x="1312072" y="212473"/>
                  </a:cubicBezTo>
                  <a:cubicBezTo>
                    <a:pt x="1302836" y="322577"/>
                    <a:pt x="1293465" y="508487"/>
                    <a:pt x="1312072" y="620408"/>
                  </a:cubicBezTo>
                  <a:cubicBezTo>
                    <a:pt x="1330679" y="732330"/>
                    <a:pt x="1329496" y="958697"/>
                    <a:pt x="1312072" y="1062337"/>
                  </a:cubicBezTo>
                  <a:cubicBezTo>
                    <a:pt x="1315024" y="1185529"/>
                    <a:pt x="1213836" y="1276449"/>
                    <a:pt x="1099599" y="1274810"/>
                  </a:cubicBezTo>
                  <a:cubicBezTo>
                    <a:pt x="882443" y="1281413"/>
                    <a:pt x="751574" y="1286286"/>
                    <a:pt x="647165" y="1274810"/>
                  </a:cubicBezTo>
                  <a:cubicBezTo>
                    <a:pt x="542756" y="1263334"/>
                    <a:pt x="343770" y="1286737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2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34754" y="22666"/>
                    <a:pt x="536161" y="-636"/>
                    <a:pt x="673779" y="0"/>
                  </a:cubicBezTo>
                  <a:cubicBezTo>
                    <a:pt x="811397" y="636"/>
                    <a:pt x="970585" y="12437"/>
                    <a:pt x="1099599" y="0"/>
                  </a:cubicBezTo>
                  <a:cubicBezTo>
                    <a:pt x="1198481" y="-10102"/>
                    <a:pt x="1317874" y="97899"/>
                    <a:pt x="1312072" y="212473"/>
                  </a:cubicBezTo>
                  <a:cubicBezTo>
                    <a:pt x="1292841" y="376287"/>
                    <a:pt x="1315018" y="483770"/>
                    <a:pt x="1312072" y="620408"/>
                  </a:cubicBezTo>
                  <a:cubicBezTo>
                    <a:pt x="1309126" y="757046"/>
                    <a:pt x="1320733" y="859131"/>
                    <a:pt x="1312072" y="1062337"/>
                  </a:cubicBezTo>
                  <a:cubicBezTo>
                    <a:pt x="1309513" y="1155277"/>
                    <a:pt x="1209028" y="1285812"/>
                    <a:pt x="1099599" y="1274810"/>
                  </a:cubicBezTo>
                  <a:cubicBezTo>
                    <a:pt x="999063" y="1259813"/>
                    <a:pt x="844102" y="1258404"/>
                    <a:pt x="673779" y="1274810"/>
                  </a:cubicBezTo>
                  <a:cubicBezTo>
                    <a:pt x="503456" y="1291216"/>
                    <a:pt x="359758" y="1273505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sp>
        <p:nvSpPr>
          <p:cNvPr id="42" name="Subtitle 2">
            <a:extLst>
              <a:ext uri="{FF2B5EF4-FFF2-40B4-BE49-F238E27FC236}">
                <a16:creationId xmlns:a16="http://schemas.microsoft.com/office/drawing/2014/main" id="{874A2B31-1D0C-484D-A08E-612E5766AE66}"/>
              </a:ext>
            </a:extLst>
          </p:cNvPr>
          <p:cNvSpPr txBox="1">
            <a:spLocks/>
          </p:cNvSpPr>
          <p:nvPr/>
        </p:nvSpPr>
        <p:spPr>
          <a:xfrm>
            <a:off x="4996839" y="1824299"/>
            <a:ext cx="1428750" cy="725561"/>
          </a:xfrm>
          <a:prstGeom prst="rect">
            <a:avLst/>
          </a:prstGeom>
        </p:spPr>
        <p:txBody>
          <a:bodyPr vert="horz" lIns="74295" tIns="37148" rIns="74295" bIns="37148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363" dirty="0">
                <a:solidFill>
                  <a:srgbClr val="088AC1"/>
                </a:solidFill>
                <a:latin typeface="Balsamiq Sans" panose="02000603000000000000" pitchFamily="2" charset="77"/>
              </a:rPr>
              <a:t>x</a:t>
            </a:r>
          </a:p>
        </p:txBody>
      </p:sp>
      <p:pic>
        <p:nvPicPr>
          <p:cNvPr id="19" name="Picture 18" descr="Icon&#10;&#10;Description automatically generated with medium confidence">
            <a:extLst>
              <a:ext uri="{FF2B5EF4-FFF2-40B4-BE49-F238E27FC236}">
                <a16:creationId xmlns:a16="http://schemas.microsoft.com/office/drawing/2014/main" id="{956C85FF-EA4C-EAC2-C0BA-6C91459996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2698"/>
            <a:ext cx="9906000" cy="12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06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637B-C929-480E-A1B2-9D3FDCE29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196575"/>
            <a:ext cx="2628360" cy="498978"/>
          </a:xfrm>
        </p:spPr>
        <p:txBody>
          <a:bodyPr>
            <a:noAutofit/>
          </a:bodyPr>
          <a:lstStyle/>
          <a:p>
            <a: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  <a:t>Control Marker </a:t>
            </a:r>
            <a:b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</a:br>
            <a: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  <a:t>7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1218DE-B5DB-4A41-9EE7-855DE02F8C2F}"/>
              </a:ext>
            </a:extLst>
          </p:cNvPr>
          <p:cNvGrpSpPr/>
          <p:nvPr/>
        </p:nvGrpSpPr>
        <p:grpSpPr>
          <a:xfrm>
            <a:off x="2485349" y="1555634"/>
            <a:ext cx="1312073" cy="1750145"/>
            <a:chOff x="1502926" y="1131069"/>
            <a:chExt cx="1526162" cy="20075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9B027F-F8DC-E346-B06C-689C012A2756}"/>
                </a:ext>
              </a:extLst>
            </p:cNvPr>
            <p:cNvSpPr txBox="1"/>
            <p:nvPr/>
          </p:nvSpPr>
          <p:spPr>
            <a:xfrm>
              <a:off x="1573349" y="2774448"/>
              <a:ext cx="1447274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2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nd 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Number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4E38253B-EDDA-634D-B586-E758F8E1D159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3"/>
                <a:gd name="connsiteY0" fmla="*/ 212473 h 1274810"/>
                <a:gd name="connsiteX1" fmla="*/ 212473 w 1312073"/>
                <a:gd name="connsiteY1" fmla="*/ 0 h 1274810"/>
                <a:gd name="connsiteX2" fmla="*/ 664908 w 1312073"/>
                <a:gd name="connsiteY2" fmla="*/ 0 h 1274810"/>
                <a:gd name="connsiteX3" fmla="*/ 1099600 w 1312073"/>
                <a:gd name="connsiteY3" fmla="*/ 0 h 1274810"/>
                <a:gd name="connsiteX4" fmla="*/ 1312073 w 1312073"/>
                <a:gd name="connsiteY4" fmla="*/ 212473 h 1274810"/>
                <a:gd name="connsiteX5" fmla="*/ 1312073 w 1312073"/>
                <a:gd name="connsiteY5" fmla="*/ 620408 h 1274810"/>
                <a:gd name="connsiteX6" fmla="*/ 1312073 w 1312073"/>
                <a:gd name="connsiteY6" fmla="*/ 1062337 h 1274810"/>
                <a:gd name="connsiteX7" fmla="*/ 1099600 w 1312073"/>
                <a:gd name="connsiteY7" fmla="*/ 1274810 h 1274810"/>
                <a:gd name="connsiteX8" fmla="*/ 647165 w 1312073"/>
                <a:gd name="connsiteY8" fmla="*/ 1274810 h 1274810"/>
                <a:gd name="connsiteX9" fmla="*/ 212473 w 1312073"/>
                <a:gd name="connsiteY9" fmla="*/ 1274810 h 1274810"/>
                <a:gd name="connsiteX10" fmla="*/ 0 w 1312073"/>
                <a:gd name="connsiteY10" fmla="*/ 1062337 h 1274810"/>
                <a:gd name="connsiteX11" fmla="*/ 0 w 1312073"/>
                <a:gd name="connsiteY11" fmla="*/ 628906 h 1274810"/>
                <a:gd name="connsiteX12" fmla="*/ 0 w 1312073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3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06639" y="-13471"/>
                    <a:pt x="463445" y="-9"/>
                    <a:pt x="664908" y="0"/>
                  </a:cubicBezTo>
                  <a:cubicBezTo>
                    <a:pt x="866371" y="9"/>
                    <a:pt x="902078" y="8347"/>
                    <a:pt x="1099600" y="0"/>
                  </a:cubicBezTo>
                  <a:cubicBezTo>
                    <a:pt x="1214723" y="3975"/>
                    <a:pt x="1316375" y="98324"/>
                    <a:pt x="1312073" y="212473"/>
                  </a:cubicBezTo>
                  <a:cubicBezTo>
                    <a:pt x="1302837" y="322577"/>
                    <a:pt x="1293466" y="508487"/>
                    <a:pt x="1312073" y="620408"/>
                  </a:cubicBezTo>
                  <a:cubicBezTo>
                    <a:pt x="1330680" y="732330"/>
                    <a:pt x="1329497" y="958697"/>
                    <a:pt x="1312073" y="1062337"/>
                  </a:cubicBezTo>
                  <a:cubicBezTo>
                    <a:pt x="1315025" y="1185529"/>
                    <a:pt x="1213837" y="1276449"/>
                    <a:pt x="1099600" y="1274810"/>
                  </a:cubicBezTo>
                  <a:cubicBezTo>
                    <a:pt x="884800" y="1287420"/>
                    <a:pt x="757377" y="1294037"/>
                    <a:pt x="647165" y="1274810"/>
                  </a:cubicBezTo>
                  <a:cubicBezTo>
                    <a:pt x="536953" y="1255583"/>
                    <a:pt x="343770" y="1286737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3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34754" y="22666"/>
                    <a:pt x="536161" y="-636"/>
                    <a:pt x="673779" y="0"/>
                  </a:cubicBezTo>
                  <a:cubicBezTo>
                    <a:pt x="811397" y="636"/>
                    <a:pt x="962613" y="10110"/>
                    <a:pt x="1099600" y="0"/>
                  </a:cubicBezTo>
                  <a:cubicBezTo>
                    <a:pt x="1198482" y="-10102"/>
                    <a:pt x="1317875" y="97899"/>
                    <a:pt x="1312073" y="212473"/>
                  </a:cubicBezTo>
                  <a:cubicBezTo>
                    <a:pt x="1292842" y="376287"/>
                    <a:pt x="1315019" y="483770"/>
                    <a:pt x="1312073" y="620408"/>
                  </a:cubicBezTo>
                  <a:cubicBezTo>
                    <a:pt x="1309127" y="757046"/>
                    <a:pt x="1320734" y="859131"/>
                    <a:pt x="1312073" y="1062337"/>
                  </a:cubicBezTo>
                  <a:cubicBezTo>
                    <a:pt x="1309514" y="1155277"/>
                    <a:pt x="1209029" y="1285812"/>
                    <a:pt x="1099600" y="1274810"/>
                  </a:cubicBezTo>
                  <a:cubicBezTo>
                    <a:pt x="1001734" y="1265700"/>
                    <a:pt x="852077" y="1260710"/>
                    <a:pt x="673779" y="1274810"/>
                  </a:cubicBezTo>
                  <a:cubicBezTo>
                    <a:pt x="495481" y="1288910"/>
                    <a:pt x="359758" y="1273505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DF00A5-E053-2B4C-9122-CF7717CE1F58}"/>
              </a:ext>
            </a:extLst>
          </p:cNvPr>
          <p:cNvGrpSpPr/>
          <p:nvPr/>
        </p:nvGrpSpPr>
        <p:grpSpPr>
          <a:xfrm>
            <a:off x="3991716" y="1555634"/>
            <a:ext cx="1312074" cy="1750145"/>
            <a:chOff x="1502926" y="1131069"/>
            <a:chExt cx="1526162" cy="20075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BE8E5C6-16A8-C94B-8C34-51FB362B58CC}"/>
                </a:ext>
              </a:extLst>
            </p:cNvPr>
            <p:cNvSpPr txBox="1"/>
            <p:nvPr/>
          </p:nvSpPr>
          <p:spPr>
            <a:xfrm>
              <a:off x="1573349" y="2774448"/>
              <a:ext cx="1419304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3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rd 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Number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F37130BA-FC50-3845-A244-9B9FE7E2EFD8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4"/>
                <a:gd name="connsiteY0" fmla="*/ 212473 h 1274810"/>
                <a:gd name="connsiteX1" fmla="*/ 212473 w 1312074"/>
                <a:gd name="connsiteY1" fmla="*/ 0 h 1274810"/>
                <a:gd name="connsiteX2" fmla="*/ 664908 w 1312074"/>
                <a:gd name="connsiteY2" fmla="*/ 0 h 1274810"/>
                <a:gd name="connsiteX3" fmla="*/ 1099601 w 1312074"/>
                <a:gd name="connsiteY3" fmla="*/ 0 h 1274810"/>
                <a:gd name="connsiteX4" fmla="*/ 1312074 w 1312074"/>
                <a:gd name="connsiteY4" fmla="*/ 212473 h 1274810"/>
                <a:gd name="connsiteX5" fmla="*/ 1312074 w 1312074"/>
                <a:gd name="connsiteY5" fmla="*/ 620408 h 1274810"/>
                <a:gd name="connsiteX6" fmla="*/ 1312074 w 1312074"/>
                <a:gd name="connsiteY6" fmla="*/ 1062337 h 1274810"/>
                <a:gd name="connsiteX7" fmla="*/ 1099601 w 1312074"/>
                <a:gd name="connsiteY7" fmla="*/ 1274810 h 1274810"/>
                <a:gd name="connsiteX8" fmla="*/ 647166 w 1312074"/>
                <a:gd name="connsiteY8" fmla="*/ 1274810 h 1274810"/>
                <a:gd name="connsiteX9" fmla="*/ 212473 w 1312074"/>
                <a:gd name="connsiteY9" fmla="*/ 1274810 h 1274810"/>
                <a:gd name="connsiteX10" fmla="*/ 0 w 1312074"/>
                <a:gd name="connsiteY10" fmla="*/ 1062337 h 1274810"/>
                <a:gd name="connsiteX11" fmla="*/ 0 w 1312074"/>
                <a:gd name="connsiteY11" fmla="*/ 628906 h 1274810"/>
                <a:gd name="connsiteX12" fmla="*/ 0 w 1312074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4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06639" y="-13471"/>
                    <a:pt x="463445" y="-9"/>
                    <a:pt x="664908" y="0"/>
                  </a:cubicBezTo>
                  <a:cubicBezTo>
                    <a:pt x="866371" y="9"/>
                    <a:pt x="896022" y="5835"/>
                    <a:pt x="1099601" y="0"/>
                  </a:cubicBezTo>
                  <a:cubicBezTo>
                    <a:pt x="1214724" y="3975"/>
                    <a:pt x="1316376" y="98324"/>
                    <a:pt x="1312074" y="212473"/>
                  </a:cubicBezTo>
                  <a:cubicBezTo>
                    <a:pt x="1302838" y="322577"/>
                    <a:pt x="1293467" y="508487"/>
                    <a:pt x="1312074" y="620408"/>
                  </a:cubicBezTo>
                  <a:cubicBezTo>
                    <a:pt x="1330681" y="732330"/>
                    <a:pt x="1329498" y="958697"/>
                    <a:pt x="1312074" y="1062337"/>
                  </a:cubicBezTo>
                  <a:cubicBezTo>
                    <a:pt x="1315026" y="1185529"/>
                    <a:pt x="1213838" y="1276449"/>
                    <a:pt x="1099601" y="1274810"/>
                  </a:cubicBezTo>
                  <a:cubicBezTo>
                    <a:pt x="884801" y="1287420"/>
                    <a:pt x="757378" y="1294037"/>
                    <a:pt x="647166" y="1274810"/>
                  </a:cubicBezTo>
                  <a:cubicBezTo>
                    <a:pt x="536954" y="1255583"/>
                    <a:pt x="347846" y="1290363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4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29157" y="15727"/>
                    <a:pt x="529862" y="-5224"/>
                    <a:pt x="673780" y="0"/>
                  </a:cubicBezTo>
                  <a:cubicBezTo>
                    <a:pt x="817698" y="5224"/>
                    <a:pt x="962614" y="10110"/>
                    <a:pt x="1099601" y="0"/>
                  </a:cubicBezTo>
                  <a:cubicBezTo>
                    <a:pt x="1198483" y="-10102"/>
                    <a:pt x="1317876" y="97899"/>
                    <a:pt x="1312074" y="212473"/>
                  </a:cubicBezTo>
                  <a:cubicBezTo>
                    <a:pt x="1292843" y="376287"/>
                    <a:pt x="1315020" y="483770"/>
                    <a:pt x="1312074" y="620408"/>
                  </a:cubicBezTo>
                  <a:cubicBezTo>
                    <a:pt x="1309128" y="757046"/>
                    <a:pt x="1320735" y="859131"/>
                    <a:pt x="1312074" y="1062337"/>
                  </a:cubicBezTo>
                  <a:cubicBezTo>
                    <a:pt x="1309515" y="1155277"/>
                    <a:pt x="1209030" y="1285812"/>
                    <a:pt x="1099601" y="1274810"/>
                  </a:cubicBezTo>
                  <a:cubicBezTo>
                    <a:pt x="1001735" y="1265700"/>
                    <a:pt x="852078" y="1260710"/>
                    <a:pt x="673780" y="1274810"/>
                  </a:cubicBezTo>
                  <a:cubicBezTo>
                    <a:pt x="495482" y="1288910"/>
                    <a:pt x="361659" y="1279920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81E24BD-4DF4-EE43-8EBC-B0804E0D9653}"/>
              </a:ext>
            </a:extLst>
          </p:cNvPr>
          <p:cNvSpPr/>
          <p:nvPr/>
        </p:nvSpPr>
        <p:spPr>
          <a:xfrm>
            <a:off x="8245288" y="1555633"/>
            <a:ext cx="1312073" cy="1274811"/>
          </a:xfrm>
          <a:custGeom>
            <a:avLst/>
            <a:gdLst>
              <a:gd name="connsiteX0" fmla="*/ 0 w 1312073"/>
              <a:gd name="connsiteY0" fmla="*/ 212473 h 1274811"/>
              <a:gd name="connsiteX1" fmla="*/ 212473 w 1312073"/>
              <a:gd name="connsiteY1" fmla="*/ 0 h 1274811"/>
              <a:gd name="connsiteX2" fmla="*/ 664908 w 1312073"/>
              <a:gd name="connsiteY2" fmla="*/ 0 h 1274811"/>
              <a:gd name="connsiteX3" fmla="*/ 1099600 w 1312073"/>
              <a:gd name="connsiteY3" fmla="*/ 0 h 1274811"/>
              <a:gd name="connsiteX4" fmla="*/ 1312073 w 1312073"/>
              <a:gd name="connsiteY4" fmla="*/ 212473 h 1274811"/>
              <a:gd name="connsiteX5" fmla="*/ 1312073 w 1312073"/>
              <a:gd name="connsiteY5" fmla="*/ 620408 h 1274811"/>
              <a:gd name="connsiteX6" fmla="*/ 1312073 w 1312073"/>
              <a:gd name="connsiteY6" fmla="*/ 1062338 h 1274811"/>
              <a:gd name="connsiteX7" fmla="*/ 1099600 w 1312073"/>
              <a:gd name="connsiteY7" fmla="*/ 1274811 h 1274811"/>
              <a:gd name="connsiteX8" fmla="*/ 647165 w 1312073"/>
              <a:gd name="connsiteY8" fmla="*/ 1274811 h 1274811"/>
              <a:gd name="connsiteX9" fmla="*/ 212473 w 1312073"/>
              <a:gd name="connsiteY9" fmla="*/ 1274811 h 1274811"/>
              <a:gd name="connsiteX10" fmla="*/ 0 w 1312073"/>
              <a:gd name="connsiteY10" fmla="*/ 1062338 h 1274811"/>
              <a:gd name="connsiteX11" fmla="*/ 0 w 1312073"/>
              <a:gd name="connsiteY11" fmla="*/ 628907 h 1274811"/>
              <a:gd name="connsiteX12" fmla="*/ 0 w 1312073"/>
              <a:gd name="connsiteY12" fmla="*/ 212473 h 127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2073" h="1274811" fill="none" extrusionOk="0">
                <a:moveTo>
                  <a:pt x="0" y="212473"/>
                </a:moveTo>
                <a:cubicBezTo>
                  <a:pt x="-11616" y="97034"/>
                  <a:pt x="86841" y="-5717"/>
                  <a:pt x="212473" y="0"/>
                </a:cubicBezTo>
                <a:cubicBezTo>
                  <a:pt x="406639" y="-13471"/>
                  <a:pt x="463445" y="-9"/>
                  <a:pt x="664908" y="0"/>
                </a:cubicBezTo>
                <a:cubicBezTo>
                  <a:pt x="866371" y="9"/>
                  <a:pt x="902078" y="8347"/>
                  <a:pt x="1099600" y="0"/>
                </a:cubicBezTo>
                <a:cubicBezTo>
                  <a:pt x="1214723" y="3975"/>
                  <a:pt x="1316375" y="98324"/>
                  <a:pt x="1312073" y="212473"/>
                </a:cubicBezTo>
                <a:cubicBezTo>
                  <a:pt x="1302837" y="322577"/>
                  <a:pt x="1293466" y="508487"/>
                  <a:pt x="1312073" y="620408"/>
                </a:cubicBezTo>
                <a:cubicBezTo>
                  <a:pt x="1330680" y="732330"/>
                  <a:pt x="1330436" y="958165"/>
                  <a:pt x="1312073" y="1062338"/>
                </a:cubicBezTo>
                <a:cubicBezTo>
                  <a:pt x="1315025" y="1185530"/>
                  <a:pt x="1213837" y="1276450"/>
                  <a:pt x="1099600" y="1274811"/>
                </a:cubicBezTo>
                <a:cubicBezTo>
                  <a:pt x="884800" y="1287421"/>
                  <a:pt x="757377" y="1294038"/>
                  <a:pt x="647165" y="1274811"/>
                </a:cubicBezTo>
                <a:cubicBezTo>
                  <a:pt x="536953" y="1255584"/>
                  <a:pt x="343770" y="1286738"/>
                  <a:pt x="212473" y="1274811"/>
                </a:cubicBezTo>
                <a:cubicBezTo>
                  <a:pt x="83287" y="1298579"/>
                  <a:pt x="-2926" y="1175802"/>
                  <a:pt x="0" y="1062338"/>
                </a:cubicBezTo>
                <a:cubicBezTo>
                  <a:pt x="-6549" y="963070"/>
                  <a:pt x="-473" y="832885"/>
                  <a:pt x="0" y="628907"/>
                </a:cubicBezTo>
                <a:cubicBezTo>
                  <a:pt x="473" y="424929"/>
                  <a:pt x="17534" y="398183"/>
                  <a:pt x="0" y="212473"/>
                </a:cubicBezTo>
                <a:close/>
              </a:path>
              <a:path w="1312073" h="1274811" stroke="0" extrusionOk="0">
                <a:moveTo>
                  <a:pt x="0" y="212473"/>
                </a:moveTo>
                <a:cubicBezTo>
                  <a:pt x="-4860" y="92129"/>
                  <a:pt x="84562" y="3965"/>
                  <a:pt x="212473" y="0"/>
                </a:cubicBezTo>
                <a:cubicBezTo>
                  <a:pt x="434754" y="22666"/>
                  <a:pt x="536161" y="-636"/>
                  <a:pt x="673779" y="0"/>
                </a:cubicBezTo>
                <a:cubicBezTo>
                  <a:pt x="811397" y="636"/>
                  <a:pt x="962613" y="10110"/>
                  <a:pt x="1099600" y="0"/>
                </a:cubicBezTo>
                <a:cubicBezTo>
                  <a:pt x="1198482" y="-10102"/>
                  <a:pt x="1317875" y="97899"/>
                  <a:pt x="1312073" y="212473"/>
                </a:cubicBezTo>
                <a:cubicBezTo>
                  <a:pt x="1292842" y="376287"/>
                  <a:pt x="1315019" y="483770"/>
                  <a:pt x="1312073" y="620408"/>
                </a:cubicBezTo>
                <a:cubicBezTo>
                  <a:pt x="1309127" y="757046"/>
                  <a:pt x="1327418" y="856440"/>
                  <a:pt x="1312073" y="1062338"/>
                </a:cubicBezTo>
                <a:cubicBezTo>
                  <a:pt x="1309514" y="1155278"/>
                  <a:pt x="1209029" y="1285813"/>
                  <a:pt x="1099600" y="1274811"/>
                </a:cubicBezTo>
                <a:cubicBezTo>
                  <a:pt x="1001734" y="1265701"/>
                  <a:pt x="852077" y="1260711"/>
                  <a:pt x="673779" y="1274811"/>
                </a:cubicBezTo>
                <a:cubicBezTo>
                  <a:pt x="495481" y="1288911"/>
                  <a:pt x="359758" y="1273506"/>
                  <a:pt x="212473" y="1274811"/>
                </a:cubicBezTo>
                <a:cubicBezTo>
                  <a:pt x="106969" y="1292439"/>
                  <a:pt x="342" y="1183230"/>
                  <a:pt x="0" y="1062338"/>
                </a:cubicBezTo>
                <a:cubicBezTo>
                  <a:pt x="7845" y="892364"/>
                  <a:pt x="-14833" y="854807"/>
                  <a:pt x="0" y="662901"/>
                </a:cubicBezTo>
                <a:cubicBezTo>
                  <a:pt x="14833" y="470995"/>
                  <a:pt x="15721" y="378704"/>
                  <a:pt x="0" y="212473"/>
                </a:cubicBezTo>
                <a:close/>
              </a:path>
            </a:pathLst>
          </a:custGeom>
          <a:solidFill>
            <a:srgbClr val="E7F3F9"/>
          </a:solidFill>
          <a:ln w="47625">
            <a:solidFill>
              <a:srgbClr val="E7F3F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63" dirty="0">
              <a:solidFill>
                <a:srgbClr val="088AC1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3FFCF41-A329-144A-8909-FBC9E4809406}"/>
              </a:ext>
            </a:extLst>
          </p:cNvPr>
          <p:cNvSpPr/>
          <p:nvPr/>
        </p:nvSpPr>
        <p:spPr>
          <a:xfrm>
            <a:off x="331862" y="3479898"/>
            <a:ext cx="9326489" cy="1658057"/>
          </a:xfrm>
          <a:custGeom>
            <a:avLst/>
            <a:gdLst>
              <a:gd name="connsiteX0" fmla="*/ 0 w 9326489"/>
              <a:gd name="connsiteY0" fmla="*/ 276348 h 1658057"/>
              <a:gd name="connsiteX1" fmla="*/ 276348 w 9326489"/>
              <a:gd name="connsiteY1" fmla="*/ 0 h 1658057"/>
              <a:gd name="connsiteX2" fmla="*/ 775779 w 9326489"/>
              <a:gd name="connsiteY2" fmla="*/ 0 h 1658057"/>
              <a:gd name="connsiteX3" fmla="*/ 1362949 w 9326489"/>
              <a:gd name="connsiteY3" fmla="*/ 0 h 1658057"/>
              <a:gd name="connsiteX4" fmla="*/ 2037856 w 9326489"/>
              <a:gd name="connsiteY4" fmla="*/ 0 h 1658057"/>
              <a:gd name="connsiteX5" fmla="*/ 2537287 w 9326489"/>
              <a:gd name="connsiteY5" fmla="*/ 0 h 1658057"/>
              <a:gd name="connsiteX6" fmla="*/ 3387670 w 9326489"/>
              <a:gd name="connsiteY6" fmla="*/ 0 h 1658057"/>
              <a:gd name="connsiteX7" fmla="*/ 4062577 w 9326489"/>
              <a:gd name="connsiteY7" fmla="*/ 0 h 1658057"/>
              <a:gd name="connsiteX8" fmla="*/ 4912960 w 9326489"/>
              <a:gd name="connsiteY8" fmla="*/ 0 h 1658057"/>
              <a:gd name="connsiteX9" fmla="*/ 5675605 w 9326489"/>
              <a:gd name="connsiteY9" fmla="*/ 0 h 1658057"/>
              <a:gd name="connsiteX10" fmla="*/ 6262774 w 9326489"/>
              <a:gd name="connsiteY10" fmla="*/ 0 h 1658057"/>
              <a:gd name="connsiteX11" fmla="*/ 7025420 w 9326489"/>
              <a:gd name="connsiteY11" fmla="*/ 0 h 1658057"/>
              <a:gd name="connsiteX12" fmla="*/ 7524851 w 9326489"/>
              <a:gd name="connsiteY12" fmla="*/ 0 h 1658057"/>
              <a:gd name="connsiteX13" fmla="*/ 8199758 w 9326489"/>
              <a:gd name="connsiteY13" fmla="*/ 0 h 1658057"/>
              <a:gd name="connsiteX14" fmla="*/ 9050141 w 9326489"/>
              <a:gd name="connsiteY14" fmla="*/ 0 h 1658057"/>
              <a:gd name="connsiteX15" fmla="*/ 9326489 w 9326489"/>
              <a:gd name="connsiteY15" fmla="*/ 276348 h 1658057"/>
              <a:gd name="connsiteX16" fmla="*/ 9326489 w 9326489"/>
              <a:gd name="connsiteY16" fmla="*/ 840082 h 1658057"/>
              <a:gd name="connsiteX17" fmla="*/ 9326489 w 9326489"/>
              <a:gd name="connsiteY17" fmla="*/ 1381709 h 1658057"/>
              <a:gd name="connsiteX18" fmla="*/ 9050141 w 9326489"/>
              <a:gd name="connsiteY18" fmla="*/ 1658057 h 1658057"/>
              <a:gd name="connsiteX19" fmla="*/ 8375234 w 9326489"/>
              <a:gd name="connsiteY19" fmla="*/ 1658057 h 1658057"/>
              <a:gd name="connsiteX20" fmla="*/ 7524851 w 9326489"/>
              <a:gd name="connsiteY20" fmla="*/ 1658057 h 1658057"/>
              <a:gd name="connsiteX21" fmla="*/ 6762206 w 9326489"/>
              <a:gd name="connsiteY21" fmla="*/ 1658057 h 1658057"/>
              <a:gd name="connsiteX22" fmla="*/ 5911823 w 9326489"/>
              <a:gd name="connsiteY22" fmla="*/ 1658057 h 1658057"/>
              <a:gd name="connsiteX23" fmla="*/ 5149178 w 9326489"/>
              <a:gd name="connsiteY23" fmla="*/ 1658057 h 1658057"/>
              <a:gd name="connsiteX24" fmla="*/ 4649746 w 9326489"/>
              <a:gd name="connsiteY24" fmla="*/ 1658057 h 1658057"/>
              <a:gd name="connsiteX25" fmla="*/ 3887101 w 9326489"/>
              <a:gd name="connsiteY25" fmla="*/ 1658057 h 1658057"/>
              <a:gd name="connsiteX26" fmla="*/ 3299932 w 9326489"/>
              <a:gd name="connsiteY26" fmla="*/ 1658057 h 1658057"/>
              <a:gd name="connsiteX27" fmla="*/ 2800501 w 9326489"/>
              <a:gd name="connsiteY27" fmla="*/ 1658057 h 1658057"/>
              <a:gd name="connsiteX28" fmla="*/ 2388807 w 9326489"/>
              <a:gd name="connsiteY28" fmla="*/ 1658057 h 1658057"/>
              <a:gd name="connsiteX29" fmla="*/ 1889376 w 9326489"/>
              <a:gd name="connsiteY29" fmla="*/ 1658057 h 1658057"/>
              <a:gd name="connsiteX30" fmla="*/ 1389945 w 9326489"/>
              <a:gd name="connsiteY30" fmla="*/ 1658057 h 1658057"/>
              <a:gd name="connsiteX31" fmla="*/ 276348 w 9326489"/>
              <a:gd name="connsiteY31" fmla="*/ 1658057 h 1658057"/>
              <a:gd name="connsiteX32" fmla="*/ 0 w 9326489"/>
              <a:gd name="connsiteY32" fmla="*/ 1381709 h 1658057"/>
              <a:gd name="connsiteX33" fmla="*/ 0 w 9326489"/>
              <a:gd name="connsiteY33" fmla="*/ 862189 h 1658057"/>
              <a:gd name="connsiteX34" fmla="*/ 0 w 9326489"/>
              <a:gd name="connsiteY34" fmla="*/ 276348 h 165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26489" h="1658057" fill="none" extrusionOk="0">
                <a:moveTo>
                  <a:pt x="0" y="276348"/>
                </a:moveTo>
                <a:cubicBezTo>
                  <a:pt x="9091" y="121319"/>
                  <a:pt x="118801" y="34109"/>
                  <a:pt x="276348" y="0"/>
                </a:cubicBezTo>
                <a:cubicBezTo>
                  <a:pt x="378633" y="-6406"/>
                  <a:pt x="642241" y="21585"/>
                  <a:pt x="775779" y="0"/>
                </a:cubicBezTo>
                <a:cubicBezTo>
                  <a:pt x="909317" y="-21585"/>
                  <a:pt x="1221752" y="-28126"/>
                  <a:pt x="1362949" y="0"/>
                </a:cubicBezTo>
                <a:cubicBezTo>
                  <a:pt x="1504146" y="28126"/>
                  <a:pt x="1876629" y="5779"/>
                  <a:pt x="2037856" y="0"/>
                </a:cubicBezTo>
                <a:cubicBezTo>
                  <a:pt x="2199083" y="-5779"/>
                  <a:pt x="2314248" y="10723"/>
                  <a:pt x="2537287" y="0"/>
                </a:cubicBezTo>
                <a:cubicBezTo>
                  <a:pt x="2760326" y="-10723"/>
                  <a:pt x="3098093" y="29570"/>
                  <a:pt x="3387670" y="0"/>
                </a:cubicBezTo>
                <a:cubicBezTo>
                  <a:pt x="3677247" y="-29570"/>
                  <a:pt x="3743991" y="18475"/>
                  <a:pt x="4062577" y="0"/>
                </a:cubicBezTo>
                <a:cubicBezTo>
                  <a:pt x="4381163" y="-18475"/>
                  <a:pt x="4540737" y="-3976"/>
                  <a:pt x="4912960" y="0"/>
                </a:cubicBezTo>
                <a:cubicBezTo>
                  <a:pt x="5285183" y="3976"/>
                  <a:pt x="5491666" y="25264"/>
                  <a:pt x="5675605" y="0"/>
                </a:cubicBezTo>
                <a:cubicBezTo>
                  <a:pt x="5859545" y="-25264"/>
                  <a:pt x="6033792" y="-25299"/>
                  <a:pt x="6262774" y="0"/>
                </a:cubicBezTo>
                <a:cubicBezTo>
                  <a:pt x="6491756" y="25299"/>
                  <a:pt x="6696593" y="10650"/>
                  <a:pt x="7025420" y="0"/>
                </a:cubicBezTo>
                <a:cubicBezTo>
                  <a:pt x="7354247" y="-10650"/>
                  <a:pt x="7319322" y="-13190"/>
                  <a:pt x="7524851" y="0"/>
                </a:cubicBezTo>
                <a:cubicBezTo>
                  <a:pt x="7730380" y="13190"/>
                  <a:pt x="7933421" y="23830"/>
                  <a:pt x="8199758" y="0"/>
                </a:cubicBezTo>
                <a:cubicBezTo>
                  <a:pt x="8466095" y="-23830"/>
                  <a:pt x="8796129" y="-32668"/>
                  <a:pt x="9050141" y="0"/>
                </a:cubicBezTo>
                <a:cubicBezTo>
                  <a:pt x="9205978" y="-5004"/>
                  <a:pt x="9331492" y="119788"/>
                  <a:pt x="9326489" y="276348"/>
                </a:cubicBezTo>
                <a:cubicBezTo>
                  <a:pt x="9302215" y="481559"/>
                  <a:pt x="9311431" y="620824"/>
                  <a:pt x="9326489" y="840082"/>
                </a:cubicBezTo>
                <a:cubicBezTo>
                  <a:pt x="9341547" y="1059340"/>
                  <a:pt x="9342551" y="1154223"/>
                  <a:pt x="9326489" y="1381709"/>
                </a:cubicBezTo>
                <a:cubicBezTo>
                  <a:pt x="9318932" y="1526234"/>
                  <a:pt x="9219728" y="1671716"/>
                  <a:pt x="9050141" y="1658057"/>
                </a:cubicBezTo>
                <a:cubicBezTo>
                  <a:pt x="8740600" y="1657599"/>
                  <a:pt x="8630652" y="1631481"/>
                  <a:pt x="8375234" y="1658057"/>
                </a:cubicBezTo>
                <a:cubicBezTo>
                  <a:pt x="8119816" y="1684633"/>
                  <a:pt x="7929150" y="1625916"/>
                  <a:pt x="7524851" y="1658057"/>
                </a:cubicBezTo>
                <a:cubicBezTo>
                  <a:pt x="7120552" y="1690198"/>
                  <a:pt x="7066660" y="1691431"/>
                  <a:pt x="6762206" y="1658057"/>
                </a:cubicBezTo>
                <a:cubicBezTo>
                  <a:pt x="6457752" y="1624683"/>
                  <a:pt x="6210288" y="1699760"/>
                  <a:pt x="5911823" y="1658057"/>
                </a:cubicBezTo>
                <a:cubicBezTo>
                  <a:pt x="5613358" y="1616354"/>
                  <a:pt x="5435413" y="1651673"/>
                  <a:pt x="5149178" y="1658057"/>
                </a:cubicBezTo>
                <a:cubicBezTo>
                  <a:pt x="4862943" y="1664441"/>
                  <a:pt x="4803062" y="1650674"/>
                  <a:pt x="4649746" y="1658057"/>
                </a:cubicBezTo>
                <a:cubicBezTo>
                  <a:pt x="4496430" y="1665440"/>
                  <a:pt x="4058557" y="1668172"/>
                  <a:pt x="3887101" y="1658057"/>
                </a:cubicBezTo>
                <a:cubicBezTo>
                  <a:pt x="3715645" y="1647942"/>
                  <a:pt x="3463774" y="1658547"/>
                  <a:pt x="3299932" y="1658057"/>
                </a:cubicBezTo>
                <a:cubicBezTo>
                  <a:pt x="3136090" y="1657567"/>
                  <a:pt x="2963654" y="1656714"/>
                  <a:pt x="2800501" y="1658057"/>
                </a:cubicBezTo>
                <a:cubicBezTo>
                  <a:pt x="2637348" y="1659400"/>
                  <a:pt x="2488910" y="1675643"/>
                  <a:pt x="2388807" y="1658057"/>
                </a:cubicBezTo>
                <a:cubicBezTo>
                  <a:pt x="2288704" y="1640471"/>
                  <a:pt x="2002158" y="1638136"/>
                  <a:pt x="1889376" y="1658057"/>
                </a:cubicBezTo>
                <a:cubicBezTo>
                  <a:pt x="1776594" y="1677978"/>
                  <a:pt x="1524033" y="1649080"/>
                  <a:pt x="1389945" y="1658057"/>
                </a:cubicBezTo>
                <a:cubicBezTo>
                  <a:pt x="1255857" y="1667034"/>
                  <a:pt x="797155" y="1640188"/>
                  <a:pt x="276348" y="1658057"/>
                </a:cubicBezTo>
                <a:cubicBezTo>
                  <a:pt x="109502" y="1635181"/>
                  <a:pt x="-5031" y="1533997"/>
                  <a:pt x="0" y="1381709"/>
                </a:cubicBezTo>
                <a:cubicBezTo>
                  <a:pt x="21163" y="1201500"/>
                  <a:pt x="25637" y="1104262"/>
                  <a:pt x="0" y="862189"/>
                </a:cubicBezTo>
                <a:cubicBezTo>
                  <a:pt x="-25637" y="620116"/>
                  <a:pt x="16893" y="564887"/>
                  <a:pt x="0" y="276348"/>
                </a:cubicBezTo>
                <a:close/>
              </a:path>
              <a:path w="9326489" h="1658057" stroke="0" extrusionOk="0">
                <a:moveTo>
                  <a:pt x="0" y="276348"/>
                </a:moveTo>
                <a:cubicBezTo>
                  <a:pt x="-7889" y="118859"/>
                  <a:pt x="90698" y="12396"/>
                  <a:pt x="276348" y="0"/>
                </a:cubicBezTo>
                <a:cubicBezTo>
                  <a:pt x="681283" y="-20588"/>
                  <a:pt x="741372" y="-13057"/>
                  <a:pt x="1126731" y="0"/>
                </a:cubicBezTo>
                <a:cubicBezTo>
                  <a:pt x="1512090" y="13057"/>
                  <a:pt x="1585174" y="-24718"/>
                  <a:pt x="1713900" y="0"/>
                </a:cubicBezTo>
                <a:cubicBezTo>
                  <a:pt x="1842626" y="24718"/>
                  <a:pt x="2015456" y="20484"/>
                  <a:pt x="2213332" y="0"/>
                </a:cubicBezTo>
                <a:cubicBezTo>
                  <a:pt x="2411208" y="-20484"/>
                  <a:pt x="2684954" y="-24911"/>
                  <a:pt x="2975977" y="0"/>
                </a:cubicBezTo>
                <a:cubicBezTo>
                  <a:pt x="3267000" y="24911"/>
                  <a:pt x="3359650" y="15703"/>
                  <a:pt x="3563146" y="0"/>
                </a:cubicBezTo>
                <a:cubicBezTo>
                  <a:pt x="3766642" y="-15703"/>
                  <a:pt x="4160839" y="-25191"/>
                  <a:pt x="4413529" y="0"/>
                </a:cubicBezTo>
                <a:cubicBezTo>
                  <a:pt x="4666219" y="25191"/>
                  <a:pt x="4783561" y="8805"/>
                  <a:pt x="4912960" y="0"/>
                </a:cubicBezTo>
                <a:cubicBezTo>
                  <a:pt x="5042359" y="-8805"/>
                  <a:pt x="5397355" y="1791"/>
                  <a:pt x="5763343" y="0"/>
                </a:cubicBezTo>
                <a:cubicBezTo>
                  <a:pt x="6129331" y="-1791"/>
                  <a:pt x="6020586" y="19610"/>
                  <a:pt x="6175037" y="0"/>
                </a:cubicBezTo>
                <a:cubicBezTo>
                  <a:pt x="6329488" y="-19610"/>
                  <a:pt x="6541643" y="21842"/>
                  <a:pt x="6849944" y="0"/>
                </a:cubicBezTo>
                <a:cubicBezTo>
                  <a:pt x="7158245" y="-21842"/>
                  <a:pt x="7385714" y="-16228"/>
                  <a:pt x="7524851" y="0"/>
                </a:cubicBezTo>
                <a:cubicBezTo>
                  <a:pt x="7663988" y="16228"/>
                  <a:pt x="7950554" y="-24195"/>
                  <a:pt x="8112020" y="0"/>
                </a:cubicBezTo>
                <a:cubicBezTo>
                  <a:pt x="8273486" y="24195"/>
                  <a:pt x="8764196" y="-30697"/>
                  <a:pt x="9050141" y="0"/>
                </a:cubicBezTo>
                <a:cubicBezTo>
                  <a:pt x="9221368" y="-23096"/>
                  <a:pt x="9304483" y="115218"/>
                  <a:pt x="9326489" y="276348"/>
                </a:cubicBezTo>
                <a:cubicBezTo>
                  <a:pt x="9312940" y="453877"/>
                  <a:pt x="9318668" y="633420"/>
                  <a:pt x="9326489" y="829029"/>
                </a:cubicBezTo>
                <a:cubicBezTo>
                  <a:pt x="9334310" y="1024638"/>
                  <a:pt x="9314639" y="1159434"/>
                  <a:pt x="9326489" y="1381709"/>
                </a:cubicBezTo>
                <a:cubicBezTo>
                  <a:pt x="9325357" y="1530928"/>
                  <a:pt x="9207077" y="1657181"/>
                  <a:pt x="9050141" y="1658057"/>
                </a:cubicBezTo>
                <a:cubicBezTo>
                  <a:pt x="8873328" y="1650434"/>
                  <a:pt x="8818560" y="1658592"/>
                  <a:pt x="8638448" y="1658057"/>
                </a:cubicBezTo>
                <a:cubicBezTo>
                  <a:pt x="8458336" y="1657522"/>
                  <a:pt x="8177451" y="1677331"/>
                  <a:pt x="7788065" y="1658057"/>
                </a:cubicBezTo>
                <a:cubicBezTo>
                  <a:pt x="7398679" y="1638783"/>
                  <a:pt x="7348303" y="1642029"/>
                  <a:pt x="7113157" y="1658057"/>
                </a:cubicBezTo>
                <a:cubicBezTo>
                  <a:pt x="6878011" y="1674085"/>
                  <a:pt x="6784971" y="1651019"/>
                  <a:pt x="6613726" y="1658057"/>
                </a:cubicBezTo>
                <a:cubicBezTo>
                  <a:pt x="6442481" y="1665095"/>
                  <a:pt x="6134974" y="1682876"/>
                  <a:pt x="5938819" y="1658057"/>
                </a:cubicBezTo>
                <a:cubicBezTo>
                  <a:pt x="5742664" y="1633238"/>
                  <a:pt x="5615695" y="1665186"/>
                  <a:pt x="5527126" y="1658057"/>
                </a:cubicBezTo>
                <a:cubicBezTo>
                  <a:pt x="5438557" y="1650928"/>
                  <a:pt x="5243464" y="1648421"/>
                  <a:pt x="5115432" y="1658057"/>
                </a:cubicBezTo>
                <a:cubicBezTo>
                  <a:pt x="4987400" y="1667693"/>
                  <a:pt x="4678330" y="1677702"/>
                  <a:pt x="4440525" y="1658057"/>
                </a:cubicBezTo>
                <a:cubicBezTo>
                  <a:pt x="4202720" y="1638412"/>
                  <a:pt x="4101274" y="1641624"/>
                  <a:pt x="3941094" y="1658057"/>
                </a:cubicBezTo>
                <a:cubicBezTo>
                  <a:pt x="3780914" y="1674490"/>
                  <a:pt x="3488052" y="1668829"/>
                  <a:pt x="3178449" y="1658057"/>
                </a:cubicBezTo>
                <a:cubicBezTo>
                  <a:pt x="2868847" y="1647285"/>
                  <a:pt x="2921258" y="1653922"/>
                  <a:pt x="2679017" y="1658057"/>
                </a:cubicBezTo>
                <a:cubicBezTo>
                  <a:pt x="2436776" y="1662192"/>
                  <a:pt x="2237887" y="1684113"/>
                  <a:pt x="1916372" y="1658057"/>
                </a:cubicBezTo>
                <a:cubicBezTo>
                  <a:pt x="1594857" y="1632001"/>
                  <a:pt x="1668785" y="1653467"/>
                  <a:pt x="1504679" y="1658057"/>
                </a:cubicBezTo>
                <a:cubicBezTo>
                  <a:pt x="1340573" y="1662647"/>
                  <a:pt x="623131" y="1599776"/>
                  <a:pt x="276348" y="1658057"/>
                </a:cubicBezTo>
                <a:cubicBezTo>
                  <a:pt x="128647" y="1662621"/>
                  <a:pt x="32052" y="1515168"/>
                  <a:pt x="0" y="1381709"/>
                </a:cubicBezTo>
                <a:cubicBezTo>
                  <a:pt x="24777" y="1258673"/>
                  <a:pt x="1926" y="964545"/>
                  <a:pt x="0" y="829029"/>
                </a:cubicBezTo>
                <a:cubicBezTo>
                  <a:pt x="-1926" y="693513"/>
                  <a:pt x="16973" y="542946"/>
                  <a:pt x="0" y="276348"/>
                </a:cubicBezTo>
                <a:close/>
              </a:path>
            </a:pathLst>
          </a:custGeom>
          <a:solidFill>
            <a:srgbClr val="E7F3F9"/>
          </a:solidFill>
          <a:ln w="47625">
            <a:solidFill>
              <a:srgbClr val="E7F3F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63" dirty="0">
              <a:solidFill>
                <a:srgbClr val="088AC1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C982399-2AF4-8B40-B6B8-5ED0A183FA29}"/>
              </a:ext>
            </a:extLst>
          </p:cNvPr>
          <p:cNvSpPr txBox="1">
            <a:spLocks/>
          </p:cNvSpPr>
          <p:nvPr/>
        </p:nvSpPr>
        <p:spPr>
          <a:xfrm>
            <a:off x="1288555" y="867021"/>
            <a:ext cx="7328892" cy="498978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>
                <a:solidFill>
                  <a:srgbClr val="088AC1"/>
                </a:solidFill>
                <a:latin typeface="Balsamiq Sans" panose="02000603000000000000" pitchFamily="2" charset="77"/>
              </a:rPr>
              <a:t>Multiplication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181DA25-A71D-264A-8CEE-96D4F4266B79}"/>
              </a:ext>
            </a:extLst>
          </p:cNvPr>
          <p:cNvSpPr txBox="1">
            <a:spLocks/>
          </p:cNvSpPr>
          <p:nvPr/>
        </p:nvSpPr>
        <p:spPr>
          <a:xfrm>
            <a:off x="7102206" y="1830258"/>
            <a:ext cx="1428750" cy="725561"/>
          </a:xfrm>
          <a:prstGeom prst="rect">
            <a:avLst/>
          </a:prstGeom>
        </p:spPr>
        <p:txBody>
          <a:bodyPr vert="horz" lIns="74295" tIns="37148" rIns="74295" bIns="37148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363" dirty="0">
                <a:solidFill>
                  <a:srgbClr val="088AC1"/>
                </a:solidFill>
                <a:latin typeface="Balsamiq Sans" panose="02000603000000000000" pitchFamily="2" charset="77"/>
              </a:rPr>
              <a:t>=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9BBF79A8-ADB2-CB40-A482-9330F61DAE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5" y="3620227"/>
            <a:ext cx="436483" cy="478790"/>
          </a:xfrm>
          <a:prstGeom prst="rect">
            <a:avLst/>
          </a:prstGeom>
        </p:spPr>
      </p:pic>
      <p:sp>
        <p:nvSpPr>
          <p:cNvPr id="36" name="Text Box 86">
            <a:extLst>
              <a:ext uri="{FF2B5EF4-FFF2-40B4-BE49-F238E27FC236}">
                <a16:creationId xmlns:a16="http://schemas.microsoft.com/office/drawing/2014/main" id="{1F81D119-BC51-324F-8492-4EB8311E386F}"/>
              </a:ext>
            </a:extLst>
          </p:cNvPr>
          <p:cNvSpPr txBox="1"/>
          <p:nvPr/>
        </p:nvSpPr>
        <p:spPr>
          <a:xfrm>
            <a:off x="885600" y="3756851"/>
            <a:ext cx="1227415" cy="28273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300" b="1" dirty="0">
                <a:solidFill>
                  <a:srgbClr val="088AC1"/>
                </a:solidFill>
                <a:latin typeface="Arvo" panose="02000000000000000000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Work it 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9F2FE0-A886-604F-9303-9BBDF744969A}"/>
              </a:ext>
            </a:extLst>
          </p:cNvPr>
          <p:cNvGrpSpPr/>
          <p:nvPr/>
        </p:nvGrpSpPr>
        <p:grpSpPr>
          <a:xfrm>
            <a:off x="6075801" y="1556052"/>
            <a:ext cx="1312072" cy="1750145"/>
            <a:chOff x="1502926" y="1131069"/>
            <a:chExt cx="1526162" cy="20075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2AAF97-97BA-D54B-B0ED-B32D77768C60}"/>
                </a:ext>
              </a:extLst>
            </p:cNvPr>
            <p:cNvSpPr txBox="1"/>
            <p:nvPr/>
          </p:nvSpPr>
          <p:spPr>
            <a:xfrm>
              <a:off x="1573349" y="2774448"/>
              <a:ext cx="1443546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4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th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 Number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00ECFE8-0238-ED4D-A70D-FA336D9C1141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2"/>
                <a:gd name="connsiteY0" fmla="*/ 212473 h 1274810"/>
                <a:gd name="connsiteX1" fmla="*/ 212473 w 1312072"/>
                <a:gd name="connsiteY1" fmla="*/ 0 h 1274810"/>
                <a:gd name="connsiteX2" fmla="*/ 664907 w 1312072"/>
                <a:gd name="connsiteY2" fmla="*/ 0 h 1274810"/>
                <a:gd name="connsiteX3" fmla="*/ 1099599 w 1312072"/>
                <a:gd name="connsiteY3" fmla="*/ 0 h 1274810"/>
                <a:gd name="connsiteX4" fmla="*/ 1312072 w 1312072"/>
                <a:gd name="connsiteY4" fmla="*/ 212473 h 1274810"/>
                <a:gd name="connsiteX5" fmla="*/ 1312072 w 1312072"/>
                <a:gd name="connsiteY5" fmla="*/ 620408 h 1274810"/>
                <a:gd name="connsiteX6" fmla="*/ 1312072 w 1312072"/>
                <a:gd name="connsiteY6" fmla="*/ 1062337 h 1274810"/>
                <a:gd name="connsiteX7" fmla="*/ 1099599 w 1312072"/>
                <a:gd name="connsiteY7" fmla="*/ 1274810 h 1274810"/>
                <a:gd name="connsiteX8" fmla="*/ 647165 w 1312072"/>
                <a:gd name="connsiteY8" fmla="*/ 1274810 h 1274810"/>
                <a:gd name="connsiteX9" fmla="*/ 212473 w 1312072"/>
                <a:gd name="connsiteY9" fmla="*/ 1274810 h 1274810"/>
                <a:gd name="connsiteX10" fmla="*/ 0 w 1312072"/>
                <a:gd name="connsiteY10" fmla="*/ 1062337 h 1274810"/>
                <a:gd name="connsiteX11" fmla="*/ 0 w 1312072"/>
                <a:gd name="connsiteY11" fmla="*/ 628906 h 1274810"/>
                <a:gd name="connsiteX12" fmla="*/ 0 w 1312072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2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15248" y="-12036"/>
                    <a:pt x="466048" y="3005"/>
                    <a:pt x="664907" y="0"/>
                  </a:cubicBezTo>
                  <a:cubicBezTo>
                    <a:pt x="863766" y="-3005"/>
                    <a:pt x="902077" y="8347"/>
                    <a:pt x="1099599" y="0"/>
                  </a:cubicBezTo>
                  <a:cubicBezTo>
                    <a:pt x="1214722" y="3975"/>
                    <a:pt x="1316374" y="98324"/>
                    <a:pt x="1312072" y="212473"/>
                  </a:cubicBezTo>
                  <a:cubicBezTo>
                    <a:pt x="1302836" y="322577"/>
                    <a:pt x="1293465" y="508487"/>
                    <a:pt x="1312072" y="620408"/>
                  </a:cubicBezTo>
                  <a:cubicBezTo>
                    <a:pt x="1330679" y="732330"/>
                    <a:pt x="1329496" y="958697"/>
                    <a:pt x="1312072" y="1062337"/>
                  </a:cubicBezTo>
                  <a:cubicBezTo>
                    <a:pt x="1315024" y="1185529"/>
                    <a:pt x="1213836" y="1276449"/>
                    <a:pt x="1099599" y="1274810"/>
                  </a:cubicBezTo>
                  <a:cubicBezTo>
                    <a:pt x="882443" y="1281413"/>
                    <a:pt x="751574" y="1286286"/>
                    <a:pt x="647165" y="1274810"/>
                  </a:cubicBezTo>
                  <a:cubicBezTo>
                    <a:pt x="542756" y="1263334"/>
                    <a:pt x="343770" y="1286737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2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34754" y="22666"/>
                    <a:pt x="536161" y="-636"/>
                    <a:pt x="673779" y="0"/>
                  </a:cubicBezTo>
                  <a:cubicBezTo>
                    <a:pt x="811397" y="636"/>
                    <a:pt x="970585" y="12437"/>
                    <a:pt x="1099599" y="0"/>
                  </a:cubicBezTo>
                  <a:cubicBezTo>
                    <a:pt x="1198481" y="-10102"/>
                    <a:pt x="1317874" y="97899"/>
                    <a:pt x="1312072" y="212473"/>
                  </a:cubicBezTo>
                  <a:cubicBezTo>
                    <a:pt x="1292841" y="376287"/>
                    <a:pt x="1315018" y="483770"/>
                    <a:pt x="1312072" y="620408"/>
                  </a:cubicBezTo>
                  <a:cubicBezTo>
                    <a:pt x="1309126" y="757046"/>
                    <a:pt x="1320733" y="859131"/>
                    <a:pt x="1312072" y="1062337"/>
                  </a:cubicBezTo>
                  <a:cubicBezTo>
                    <a:pt x="1309513" y="1155277"/>
                    <a:pt x="1209028" y="1285812"/>
                    <a:pt x="1099599" y="1274810"/>
                  </a:cubicBezTo>
                  <a:cubicBezTo>
                    <a:pt x="999063" y="1259813"/>
                    <a:pt x="844102" y="1258404"/>
                    <a:pt x="673779" y="1274810"/>
                  </a:cubicBezTo>
                  <a:cubicBezTo>
                    <a:pt x="503456" y="1291216"/>
                    <a:pt x="359758" y="1273505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sp>
        <p:nvSpPr>
          <p:cNvPr id="42" name="Subtitle 2">
            <a:extLst>
              <a:ext uri="{FF2B5EF4-FFF2-40B4-BE49-F238E27FC236}">
                <a16:creationId xmlns:a16="http://schemas.microsoft.com/office/drawing/2014/main" id="{874A2B31-1D0C-484D-A08E-612E5766AE66}"/>
              </a:ext>
            </a:extLst>
          </p:cNvPr>
          <p:cNvSpPr txBox="1">
            <a:spLocks/>
          </p:cNvSpPr>
          <p:nvPr/>
        </p:nvSpPr>
        <p:spPr>
          <a:xfrm>
            <a:off x="4996839" y="1824299"/>
            <a:ext cx="1428750" cy="725561"/>
          </a:xfrm>
          <a:prstGeom prst="rect">
            <a:avLst/>
          </a:prstGeom>
        </p:spPr>
        <p:txBody>
          <a:bodyPr vert="horz" lIns="74295" tIns="37148" rIns="74295" bIns="37148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363" dirty="0">
                <a:solidFill>
                  <a:srgbClr val="088AC1"/>
                </a:solidFill>
                <a:latin typeface="Balsamiq Sans" panose="02000603000000000000" pitchFamily="2" charset="77"/>
              </a:rPr>
              <a:t>x</a:t>
            </a:r>
          </a:p>
        </p:txBody>
      </p:sp>
      <p:pic>
        <p:nvPicPr>
          <p:cNvPr id="19" name="Picture 18" descr="Icon&#10;&#10;Description automatically generated with medium confidence">
            <a:extLst>
              <a:ext uri="{FF2B5EF4-FFF2-40B4-BE49-F238E27FC236}">
                <a16:creationId xmlns:a16="http://schemas.microsoft.com/office/drawing/2014/main" id="{425CAA17-B9F2-9D5A-A91C-6DC13100B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2698"/>
            <a:ext cx="9906000" cy="12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88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637B-C929-480E-A1B2-9D3FDCE29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196575"/>
            <a:ext cx="2628360" cy="498978"/>
          </a:xfrm>
        </p:spPr>
        <p:txBody>
          <a:bodyPr>
            <a:noAutofit/>
          </a:bodyPr>
          <a:lstStyle/>
          <a:p>
            <a: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  <a:t>Control Marker </a:t>
            </a:r>
            <a:b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</a:br>
            <a: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  <a:t>8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1218DE-B5DB-4A41-9EE7-855DE02F8C2F}"/>
              </a:ext>
            </a:extLst>
          </p:cNvPr>
          <p:cNvGrpSpPr/>
          <p:nvPr/>
        </p:nvGrpSpPr>
        <p:grpSpPr>
          <a:xfrm>
            <a:off x="2485349" y="1555634"/>
            <a:ext cx="1312073" cy="1750145"/>
            <a:chOff x="1502926" y="1131069"/>
            <a:chExt cx="1526162" cy="20075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9B027F-F8DC-E346-B06C-689C012A2756}"/>
                </a:ext>
              </a:extLst>
            </p:cNvPr>
            <p:cNvSpPr txBox="1"/>
            <p:nvPr/>
          </p:nvSpPr>
          <p:spPr>
            <a:xfrm>
              <a:off x="1573349" y="2774448"/>
              <a:ext cx="1447274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2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nd 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Number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4E38253B-EDDA-634D-B586-E758F8E1D159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3"/>
                <a:gd name="connsiteY0" fmla="*/ 212473 h 1274810"/>
                <a:gd name="connsiteX1" fmla="*/ 212473 w 1312073"/>
                <a:gd name="connsiteY1" fmla="*/ 0 h 1274810"/>
                <a:gd name="connsiteX2" fmla="*/ 664908 w 1312073"/>
                <a:gd name="connsiteY2" fmla="*/ 0 h 1274810"/>
                <a:gd name="connsiteX3" fmla="*/ 1099600 w 1312073"/>
                <a:gd name="connsiteY3" fmla="*/ 0 h 1274810"/>
                <a:gd name="connsiteX4" fmla="*/ 1312073 w 1312073"/>
                <a:gd name="connsiteY4" fmla="*/ 212473 h 1274810"/>
                <a:gd name="connsiteX5" fmla="*/ 1312073 w 1312073"/>
                <a:gd name="connsiteY5" fmla="*/ 620408 h 1274810"/>
                <a:gd name="connsiteX6" fmla="*/ 1312073 w 1312073"/>
                <a:gd name="connsiteY6" fmla="*/ 1062337 h 1274810"/>
                <a:gd name="connsiteX7" fmla="*/ 1099600 w 1312073"/>
                <a:gd name="connsiteY7" fmla="*/ 1274810 h 1274810"/>
                <a:gd name="connsiteX8" fmla="*/ 647165 w 1312073"/>
                <a:gd name="connsiteY8" fmla="*/ 1274810 h 1274810"/>
                <a:gd name="connsiteX9" fmla="*/ 212473 w 1312073"/>
                <a:gd name="connsiteY9" fmla="*/ 1274810 h 1274810"/>
                <a:gd name="connsiteX10" fmla="*/ 0 w 1312073"/>
                <a:gd name="connsiteY10" fmla="*/ 1062337 h 1274810"/>
                <a:gd name="connsiteX11" fmla="*/ 0 w 1312073"/>
                <a:gd name="connsiteY11" fmla="*/ 628906 h 1274810"/>
                <a:gd name="connsiteX12" fmla="*/ 0 w 1312073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3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06639" y="-13471"/>
                    <a:pt x="463445" y="-9"/>
                    <a:pt x="664908" y="0"/>
                  </a:cubicBezTo>
                  <a:cubicBezTo>
                    <a:pt x="866371" y="9"/>
                    <a:pt x="902078" y="8347"/>
                    <a:pt x="1099600" y="0"/>
                  </a:cubicBezTo>
                  <a:cubicBezTo>
                    <a:pt x="1214723" y="3975"/>
                    <a:pt x="1316375" y="98324"/>
                    <a:pt x="1312073" y="212473"/>
                  </a:cubicBezTo>
                  <a:cubicBezTo>
                    <a:pt x="1302837" y="322577"/>
                    <a:pt x="1293466" y="508487"/>
                    <a:pt x="1312073" y="620408"/>
                  </a:cubicBezTo>
                  <a:cubicBezTo>
                    <a:pt x="1330680" y="732330"/>
                    <a:pt x="1329497" y="958697"/>
                    <a:pt x="1312073" y="1062337"/>
                  </a:cubicBezTo>
                  <a:cubicBezTo>
                    <a:pt x="1315025" y="1185529"/>
                    <a:pt x="1213837" y="1276449"/>
                    <a:pt x="1099600" y="1274810"/>
                  </a:cubicBezTo>
                  <a:cubicBezTo>
                    <a:pt x="884800" y="1287420"/>
                    <a:pt x="757377" y="1294037"/>
                    <a:pt x="647165" y="1274810"/>
                  </a:cubicBezTo>
                  <a:cubicBezTo>
                    <a:pt x="536953" y="1255583"/>
                    <a:pt x="343770" y="1286737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3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34754" y="22666"/>
                    <a:pt x="536161" y="-636"/>
                    <a:pt x="673779" y="0"/>
                  </a:cubicBezTo>
                  <a:cubicBezTo>
                    <a:pt x="811397" y="636"/>
                    <a:pt x="962613" y="10110"/>
                    <a:pt x="1099600" y="0"/>
                  </a:cubicBezTo>
                  <a:cubicBezTo>
                    <a:pt x="1198482" y="-10102"/>
                    <a:pt x="1317875" y="97899"/>
                    <a:pt x="1312073" y="212473"/>
                  </a:cubicBezTo>
                  <a:cubicBezTo>
                    <a:pt x="1292842" y="376287"/>
                    <a:pt x="1315019" y="483770"/>
                    <a:pt x="1312073" y="620408"/>
                  </a:cubicBezTo>
                  <a:cubicBezTo>
                    <a:pt x="1309127" y="757046"/>
                    <a:pt x="1320734" y="859131"/>
                    <a:pt x="1312073" y="1062337"/>
                  </a:cubicBezTo>
                  <a:cubicBezTo>
                    <a:pt x="1309514" y="1155277"/>
                    <a:pt x="1209029" y="1285812"/>
                    <a:pt x="1099600" y="1274810"/>
                  </a:cubicBezTo>
                  <a:cubicBezTo>
                    <a:pt x="1001734" y="1265700"/>
                    <a:pt x="852077" y="1260710"/>
                    <a:pt x="673779" y="1274810"/>
                  </a:cubicBezTo>
                  <a:cubicBezTo>
                    <a:pt x="495481" y="1288910"/>
                    <a:pt x="359758" y="1273505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DF00A5-E053-2B4C-9122-CF7717CE1F58}"/>
              </a:ext>
            </a:extLst>
          </p:cNvPr>
          <p:cNvGrpSpPr/>
          <p:nvPr/>
        </p:nvGrpSpPr>
        <p:grpSpPr>
          <a:xfrm>
            <a:off x="3991716" y="1555634"/>
            <a:ext cx="1312074" cy="1750145"/>
            <a:chOff x="1502926" y="1131069"/>
            <a:chExt cx="1526162" cy="20075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BE8E5C6-16A8-C94B-8C34-51FB362B58CC}"/>
                </a:ext>
              </a:extLst>
            </p:cNvPr>
            <p:cNvSpPr txBox="1"/>
            <p:nvPr/>
          </p:nvSpPr>
          <p:spPr>
            <a:xfrm>
              <a:off x="1573349" y="2774448"/>
              <a:ext cx="1419304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3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rd 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Number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F37130BA-FC50-3845-A244-9B9FE7E2EFD8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4"/>
                <a:gd name="connsiteY0" fmla="*/ 212473 h 1274810"/>
                <a:gd name="connsiteX1" fmla="*/ 212473 w 1312074"/>
                <a:gd name="connsiteY1" fmla="*/ 0 h 1274810"/>
                <a:gd name="connsiteX2" fmla="*/ 664908 w 1312074"/>
                <a:gd name="connsiteY2" fmla="*/ 0 h 1274810"/>
                <a:gd name="connsiteX3" fmla="*/ 1099601 w 1312074"/>
                <a:gd name="connsiteY3" fmla="*/ 0 h 1274810"/>
                <a:gd name="connsiteX4" fmla="*/ 1312074 w 1312074"/>
                <a:gd name="connsiteY4" fmla="*/ 212473 h 1274810"/>
                <a:gd name="connsiteX5" fmla="*/ 1312074 w 1312074"/>
                <a:gd name="connsiteY5" fmla="*/ 620408 h 1274810"/>
                <a:gd name="connsiteX6" fmla="*/ 1312074 w 1312074"/>
                <a:gd name="connsiteY6" fmla="*/ 1062337 h 1274810"/>
                <a:gd name="connsiteX7" fmla="*/ 1099601 w 1312074"/>
                <a:gd name="connsiteY7" fmla="*/ 1274810 h 1274810"/>
                <a:gd name="connsiteX8" fmla="*/ 647166 w 1312074"/>
                <a:gd name="connsiteY8" fmla="*/ 1274810 h 1274810"/>
                <a:gd name="connsiteX9" fmla="*/ 212473 w 1312074"/>
                <a:gd name="connsiteY9" fmla="*/ 1274810 h 1274810"/>
                <a:gd name="connsiteX10" fmla="*/ 0 w 1312074"/>
                <a:gd name="connsiteY10" fmla="*/ 1062337 h 1274810"/>
                <a:gd name="connsiteX11" fmla="*/ 0 w 1312074"/>
                <a:gd name="connsiteY11" fmla="*/ 628906 h 1274810"/>
                <a:gd name="connsiteX12" fmla="*/ 0 w 1312074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4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06639" y="-13471"/>
                    <a:pt x="463445" y="-9"/>
                    <a:pt x="664908" y="0"/>
                  </a:cubicBezTo>
                  <a:cubicBezTo>
                    <a:pt x="866371" y="9"/>
                    <a:pt x="896022" y="5835"/>
                    <a:pt x="1099601" y="0"/>
                  </a:cubicBezTo>
                  <a:cubicBezTo>
                    <a:pt x="1214724" y="3975"/>
                    <a:pt x="1316376" y="98324"/>
                    <a:pt x="1312074" y="212473"/>
                  </a:cubicBezTo>
                  <a:cubicBezTo>
                    <a:pt x="1302838" y="322577"/>
                    <a:pt x="1293467" y="508487"/>
                    <a:pt x="1312074" y="620408"/>
                  </a:cubicBezTo>
                  <a:cubicBezTo>
                    <a:pt x="1330681" y="732330"/>
                    <a:pt x="1329498" y="958697"/>
                    <a:pt x="1312074" y="1062337"/>
                  </a:cubicBezTo>
                  <a:cubicBezTo>
                    <a:pt x="1315026" y="1185529"/>
                    <a:pt x="1213838" y="1276449"/>
                    <a:pt x="1099601" y="1274810"/>
                  </a:cubicBezTo>
                  <a:cubicBezTo>
                    <a:pt x="884801" y="1287420"/>
                    <a:pt x="757378" y="1294037"/>
                    <a:pt x="647166" y="1274810"/>
                  </a:cubicBezTo>
                  <a:cubicBezTo>
                    <a:pt x="536954" y="1255583"/>
                    <a:pt x="347846" y="1290363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4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29157" y="15727"/>
                    <a:pt x="529862" y="-5224"/>
                    <a:pt x="673780" y="0"/>
                  </a:cubicBezTo>
                  <a:cubicBezTo>
                    <a:pt x="817698" y="5224"/>
                    <a:pt x="962614" y="10110"/>
                    <a:pt x="1099601" y="0"/>
                  </a:cubicBezTo>
                  <a:cubicBezTo>
                    <a:pt x="1198483" y="-10102"/>
                    <a:pt x="1317876" y="97899"/>
                    <a:pt x="1312074" y="212473"/>
                  </a:cubicBezTo>
                  <a:cubicBezTo>
                    <a:pt x="1292843" y="376287"/>
                    <a:pt x="1315020" y="483770"/>
                    <a:pt x="1312074" y="620408"/>
                  </a:cubicBezTo>
                  <a:cubicBezTo>
                    <a:pt x="1309128" y="757046"/>
                    <a:pt x="1320735" y="859131"/>
                    <a:pt x="1312074" y="1062337"/>
                  </a:cubicBezTo>
                  <a:cubicBezTo>
                    <a:pt x="1309515" y="1155277"/>
                    <a:pt x="1209030" y="1285812"/>
                    <a:pt x="1099601" y="1274810"/>
                  </a:cubicBezTo>
                  <a:cubicBezTo>
                    <a:pt x="1001735" y="1265700"/>
                    <a:pt x="852078" y="1260710"/>
                    <a:pt x="673780" y="1274810"/>
                  </a:cubicBezTo>
                  <a:cubicBezTo>
                    <a:pt x="495482" y="1288910"/>
                    <a:pt x="361659" y="1279920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81E24BD-4DF4-EE43-8EBC-B0804E0D9653}"/>
              </a:ext>
            </a:extLst>
          </p:cNvPr>
          <p:cNvSpPr/>
          <p:nvPr/>
        </p:nvSpPr>
        <p:spPr>
          <a:xfrm>
            <a:off x="8245288" y="1555633"/>
            <a:ext cx="1312073" cy="1274811"/>
          </a:xfrm>
          <a:custGeom>
            <a:avLst/>
            <a:gdLst>
              <a:gd name="connsiteX0" fmla="*/ 0 w 1312073"/>
              <a:gd name="connsiteY0" fmla="*/ 212473 h 1274811"/>
              <a:gd name="connsiteX1" fmla="*/ 212473 w 1312073"/>
              <a:gd name="connsiteY1" fmla="*/ 0 h 1274811"/>
              <a:gd name="connsiteX2" fmla="*/ 664908 w 1312073"/>
              <a:gd name="connsiteY2" fmla="*/ 0 h 1274811"/>
              <a:gd name="connsiteX3" fmla="*/ 1099600 w 1312073"/>
              <a:gd name="connsiteY3" fmla="*/ 0 h 1274811"/>
              <a:gd name="connsiteX4" fmla="*/ 1312073 w 1312073"/>
              <a:gd name="connsiteY4" fmla="*/ 212473 h 1274811"/>
              <a:gd name="connsiteX5" fmla="*/ 1312073 w 1312073"/>
              <a:gd name="connsiteY5" fmla="*/ 620408 h 1274811"/>
              <a:gd name="connsiteX6" fmla="*/ 1312073 w 1312073"/>
              <a:gd name="connsiteY6" fmla="*/ 1062338 h 1274811"/>
              <a:gd name="connsiteX7" fmla="*/ 1099600 w 1312073"/>
              <a:gd name="connsiteY7" fmla="*/ 1274811 h 1274811"/>
              <a:gd name="connsiteX8" fmla="*/ 647165 w 1312073"/>
              <a:gd name="connsiteY8" fmla="*/ 1274811 h 1274811"/>
              <a:gd name="connsiteX9" fmla="*/ 212473 w 1312073"/>
              <a:gd name="connsiteY9" fmla="*/ 1274811 h 1274811"/>
              <a:gd name="connsiteX10" fmla="*/ 0 w 1312073"/>
              <a:gd name="connsiteY10" fmla="*/ 1062338 h 1274811"/>
              <a:gd name="connsiteX11" fmla="*/ 0 w 1312073"/>
              <a:gd name="connsiteY11" fmla="*/ 628907 h 1274811"/>
              <a:gd name="connsiteX12" fmla="*/ 0 w 1312073"/>
              <a:gd name="connsiteY12" fmla="*/ 212473 h 127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2073" h="1274811" fill="none" extrusionOk="0">
                <a:moveTo>
                  <a:pt x="0" y="212473"/>
                </a:moveTo>
                <a:cubicBezTo>
                  <a:pt x="-11616" y="97034"/>
                  <a:pt x="86841" y="-5717"/>
                  <a:pt x="212473" y="0"/>
                </a:cubicBezTo>
                <a:cubicBezTo>
                  <a:pt x="406639" y="-13471"/>
                  <a:pt x="463445" y="-9"/>
                  <a:pt x="664908" y="0"/>
                </a:cubicBezTo>
                <a:cubicBezTo>
                  <a:pt x="866371" y="9"/>
                  <a:pt x="902078" y="8347"/>
                  <a:pt x="1099600" y="0"/>
                </a:cubicBezTo>
                <a:cubicBezTo>
                  <a:pt x="1214723" y="3975"/>
                  <a:pt x="1316375" y="98324"/>
                  <a:pt x="1312073" y="212473"/>
                </a:cubicBezTo>
                <a:cubicBezTo>
                  <a:pt x="1302837" y="322577"/>
                  <a:pt x="1293466" y="508487"/>
                  <a:pt x="1312073" y="620408"/>
                </a:cubicBezTo>
                <a:cubicBezTo>
                  <a:pt x="1330680" y="732330"/>
                  <a:pt x="1330436" y="958165"/>
                  <a:pt x="1312073" y="1062338"/>
                </a:cubicBezTo>
                <a:cubicBezTo>
                  <a:pt x="1315025" y="1185530"/>
                  <a:pt x="1213837" y="1276450"/>
                  <a:pt x="1099600" y="1274811"/>
                </a:cubicBezTo>
                <a:cubicBezTo>
                  <a:pt x="884800" y="1287421"/>
                  <a:pt x="757377" y="1294038"/>
                  <a:pt x="647165" y="1274811"/>
                </a:cubicBezTo>
                <a:cubicBezTo>
                  <a:pt x="536953" y="1255584"/>
                  <a:pt x="343770" y="1286738"/>
                  <a:pt x="212473" y="1274811"/>
                </a:cubicBezTo>
                <a:cubicBezTo>
                  <a:pt x="83287" y="1298579"/>
                  <a:pt x="-2926" y="1175802"/>
                  <a:pt x="0" y="1062338"/>
                </a:cubicBezTo>
                <a:cubicBezTo>
                  <a:pt x="-6549" y="963070"/>
                  <a:pt x="-473" y="832885"/>
                  <a:pt x="0" y="628907"/>
                </a:cubicBezTo>
                <a:cubicBezTo>
                  <a:pt x="473" y="424929"/>
                  <a:pt x="17534" y="398183"/>
                  <a:pt x="0" y="212473"/>
                </a:cubicBezTo>
                <a:close/>
              </a:path>
              <a:path w="1312073" h="1274811" stroke="0" extrusionOk="0">
                <a:moveTo>
                  <a:pt x="0" y="212473"/>
                </a:moveTo>
                <a:cubicBezTo>
                  <a:pt x="-4860" y="92129"/>
                  <a:pt x="84562" y="3965"/>
                  <a:pt x="212473" y="0"/>
                </a:cubicBezTo>
                <a:cubicBezTo>
                  <a:pt x="434754" y="22666"/>
                  <a:pt x="536161" y="-636"/>
                  <a:pt x="673779" y="0"/>
                </a:cubicBezTo>
                <a:cubicBezTo>
                  <a:pt x="811397" y="636"/>
                  <a:pt x="962613" y="10110"/>
                  <a:pt x="1099600" y="0"/>
                </a:cubicBezTo>
                <a:cubicBezTo>
                  <a:pt x="1198482" y="-10102"/>
                  <a:pt x="1317875" y="97899"/>
                  <a:pt x="1312073" y="212473"/>
                </a:cubicBezTo>
                <a:cubicBezTo>
                  <a:pt x="1292842" y="376287"/>
                  <a:pt x="1315019" y="483770"/>
                  <a:pt x="1312073" y="620408"/>
                </a:cubicBezTo>
                <a:cubicBezTo>
                  <a:pt x="1309127" y="757046"/>
                  <a:pt x="1327418" y="856440"/>
                  <a:pt x="1312073" y="1062338"/>
                </a:cubicBezTo>
                <a:cubicBezTo>
                  <a:pt x="1309514" y="1155278"/>
                  <a:pt x="1209029" y="1285813"/>
                  <a:pt x="1099600" y="1274811"/>
                </a:cubicBezTo>
                <a:cubicBezTo>
                  <a:pt x="1001734" y="1265701"/>
                  <a:pt x="852077" y="1260711"/>
                  <a:pt x="673779" y="1274811"/>
                </a:cubicBezTo>
                <a:cubicBezTo>
                  <a:pt x="495481" y="1288911"/>
                  <a:pt x="359758" y="1273506"/>
                  <a:pt x="212473" y="1274811"/>
                </a:cubicBezTo>
                <a:cubicBezTo>
                  <a:pt x="106969" y="1292439"/>
                  <a:pt x="342" y="1183230"/>
                  <a:pt x="0" y="1062338"/>
                </a:cubicBezTo>
                <a:cubicBezTo>
                  <a:pt x="7845" y="892364"/>
                  <a:pt x="-14833" y="854807"/>
                  <a:pt x="0" y="662901"/>
                </a:cubicBezTo>
                <a:cubicBezTo>
                  <a:pt x="14833" y="470995"/>
                  <a:pt x="15721" y="378704"/>
                  <a:pt x="0" y="212473"/>
                </a:cubicBezTo>
                <a:close/>
              </a:path>
            </a:pathLst>
          </a:custGeom>
          <a:solidFill>
            <a:srgbClr val="E7F3F9"/>
          </a:solidFill>
          <a:ln w="47625">
            <a:solidFill>
              <a:srgbClr val="E7F3F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63" dirty="0">
              <a:solidFill>
                <a:srgbClr val="088AC1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3FFCF41-A329-144A-8909-FBC9E4809406}"/>
              </a:ext>
            </a:extLst>
          </p:cNvPr>
          <p:cNvSpPr/>
          <p:nvPr/>
        </p:nvSpPr>
        <p:spPr>
          <a:xfrm>
            <a:off x="331862" y="3479898"/>
            <a:ext cx="9326489" cy="1658057"/>
          </a:xfrm>
          <a:custGeom>
            <a:avLst/>
            <a:gdLst>
              <a:gd name="connsiteX0" fmla="*/ 0 w 9326489"/>
              <a:gd name="connsiteY0" fmla="*/ 276348 h 1658057"/>
              <a:gd name="connsiteX1" fmla="*/ 276348 w 9326489"/>
              <a:gd name="connsiteY1" fmla="*/ 0 h 1658057"/>
              <a:gd name="connsiteX2" fmla="*/ 775779 w 9326489"/>
              <a:gd name="connsiteY2" fmla="*/ 0 h 1658057"/>
              <a:gd name="connsiteX3" fmla="*/ 1362949 w 9326489"/>
              <a:gd name="connsiteY3" fmla="*/ 0 h 1658057"/>
              <a:gd name="connsiteX4" fmla="*/ 2037856 w 9326489"/>
              <a:gd name="connsiteY4" fmla="*/ 0 h 1658057"/>
              <a:gd name="connsiteX5" fmla="*/ 2537287 w 9326489"/>
              <a:gd name="connsiteY5" fmla="*/ 0 h 1658057"/>
              <a:gd name="connsiteX6" fmla="*/ 3387670 w 9326489"/>
              <a:gd name="connsiteY6" fmla="*/ 0 h 1658057"/>
              <a:gd name="connsiteX7" fmla="*/ 4062577 w 9326489"/>
              <a:gd name="connsiteY7" fmla="*/ 0 h 1658057"/>
              <a:gd name="connsiteX8" fmla="*/ 4912960 w 9326489"/>
              <a:gd name="connsiteY8" fmla="*/ 0 h 1658057"/>
              <a:gd name="connsiteX9" fmla="*/ 5675605 w 9326489"/>
              <a:gd name="connsiteY9" fmla="*/ 0 h 1658057"/>
              <a:gd name="connsiteX10" fmla="*/ 6262774 w 9326489"/>
              <a:gd name="connsiteY10" fmla="*/ 0 h 1658057"/>
              <a:gd name="connsiteX11" fmla="*/ 7025420 w 9326489"/>
              <a:gd name="connsiteY11" fmla="*/ 0 h 1658057"/>
              <a:gd name="connsiteX12" fmla="*/ 7524851 w 9326489"/>
              <a:gd name="connsiteY12" fmla="*/ 0 h 1658057"/>
              <a:gd name="connsiteX13" fmla="*/ 8199758 w 9326489"/>
              <a:gd name="connsiteY13" fmla="*/ 0 h 1658057"/>
              <a:gd name="connsiteX14" fmla="*/ 9050141 w 9326489"/>
              <a:gd name="connsiteY14" fmla="*/ 0 h 1658057"/>
              <a:gd name="connsiteX15" fmla="*/ 9326489 w 9326489"/>
              <a:gd name="connsiteY15" fmla="*/ 276348 h 1658057"/>
              <a:gd name="connsiteX16" fmla="*/ 9326489 w 9326489"/>
              <a:gd name="connsiteY16" fmla="*/ 840082 h 1658057"/>
              <a:gd name="connsiteX17" fmla="*/ 9326489 w 9326489"/>
              <a:gd name="connsiteY17" fmla="*/ 1381709 h 1658057"/>
              <a:gd name="connsiteX18" fmla="*/ 9050141 w 9326489"/>
              <a:gd name="connsiteY18" fmla="*/ 1658057 h 1658057"/>
              <a:gd name="connsiteX19" fmla="*/ 8375234 w 9326489"/>
              <a:gd name="connsiteY19" fmla="*/ 1658057 h 1658057"/>
              <a:gd name="connsiteX20" fmla="*/ 7524851 w 9326489"/>
              <a:gd name="connsiteY20" fmla="*/ 1658057 h 1658057"/>
              <a:gd name="connsiteX21" fmla="*/ 6762206 w 9326489"/>
              <a:gd name="connsiteY21" fmla="*/ 1658057 h 1658057"/>
              <a:gd name="connsiteX22" fmla="*/ 5911823 w 9326489"/>
              <a:gd name="connsiteY22" fmla="*/ 1658057 h 1658057"/>
              <a:gd name="connsiteX23" fmla="*/ 5149178 w 9326489"/>
              <a:gd name="connsiteY23" fmla="*/ 1658057 h 1658057"/>
              <a:gd name="connsiteX24" fmla="*/ 4649746 w 9326489"/>
              <a:gd name="connsiteY24" fmla="*/ 1658057 h 1658057"/>
              <a:gd name="connsiteX25" fmla="*/ 3887101 w 9326489"/>
              <a:gd name="connsiteY25" fmla="*/ 1658057 h 1658057"/>
              <a:gd name="connsiteX26" fmla="*/ 3299932 w 9326489"/>
              <a:gd name="connsiteY26" fmla="*/ 1658057 h 1658057"/>
              <a:gd name="connsiteX27" fmla="*/ 2800501 w 9326489"/>
              <a:gd name="connsiteY27" fmla="*/ 1658057 h 1658057"/>
              <a:gd name="connsiteX28" fmla="*/ 2388807 w 9326489"/>
              <a:gd name="connsiteY28" fmla="*/ 1658057 h 1658057"/>
              <a:gd name="connsiteX29" fmla="*/ 1889376 w 9326489"/>
              <a:gd name="connsiteY29" fmla="*/ 1658057 h 1658057"/>
              <a:gd name="connsiteX30" fmla="*/ 1389945 w 9326489"/>
              <a:gd name="connsiteY30" fmla="*/ 1658057 h 1658057"/>
              <a:gd name="connsiteX31" fmla="*/ 276348 w 9326489"/>
              <a:gd name="connsiteY31" fmla="*/ 1658057 h 1658057"/>
              <a:gd name="connsiteX32" fmla="*/ 0 w 9326489"/>
              <a:gd name="connsiteY32" fmla="*/ 1381709 h 1658057"/>
              <a:gd name="connsiteX33" fmla="*/ 0 w 9326489"/>
              <a:gd name="connsiteY33" fmla="*/ 862189 h 1658057"/>
              <a:gd name="connsiteX34" fmla="*/ 0 w 9326489"/>
              <a:gd name="connsiteY34" fmla="*/ 276348 h 165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26489" h="1658057" fill="none" extrusionOk="0">
                <a:moveTo>
                  <a:pt x="0" y="276348"/>
                </a:moveTo>
                <a:cubicBezTo>
                  <a:pt x="9091" y="121319"/>
                  <a:pt x="118801" y="34109"/>
                  <a:pt x="276348" y="0"/>
                </a:cubicBezTo>
                <a:cubicBezTo>
                  <a:pt x="378633" y="-6406"/>
                  <a:pt x="642241" y="21585"/>
                  <a:pt x="775779" y="0"/>
                </a:cubicBezTo>
                <a:cubicBezTo>
                  <a:pt x="909317" y="-21585"/>
                  <a:pt x="1221752" y="-28126"/>
                  <a:pt x="1362949" y="0"/>
                </a:cubicBezTo>
                <a:cubicBezTo>
                  <a:pt x="1504146" y="28126"/>
                  <a:pt x="1876629" y="5779"/>
                  <a:pt x="2037856" y="0"/>
                </a:cubicBezTo>
                <a:cubicBezTo>
                  <a:pt x="2199083" y="-5779"/>
                  <a:pt x="2314248" y="10723"/>
                  <a:pt x="2537287" y="0"/>
                </a:cubicBezTo>
                <a:cubicBezTo>
                  <a:pt x="2760326" y="-10723"/>
                  <a:pt x="3098093" y="29570"/>
                  <a:pt x="3387670" y="0"/>
                </a:cubicBezTo>
                <a:cubicBezTo>
                  <a:pt x="3677247" y="-29570"/>
                  <a:pt x="3743991" y="18475"/>
                  <a:pt x="4062577" y="0"/>
                </a:cubicBezTo>
                <a:cubicBezTo>
                  <a:pt x="4381163" y="-18475"/>
                  <a:pt x="4540737" y="-3976"/>
                  <a:pt x="4912960" y="0"/>
                </a:cubicBezTo>
                <a:cubicBezTo>
                  <a:pt x="5285183" y="3976"/>
                  <a:pt x="5491666" y="25264"/>
                  <a:pt x="5675605" y="0"/>
                </a:cubicBezTo>
                <a:cubicBezTo>
                  <a:pt x="5859545" y="-25264"/>
                  <a:pt x="6033792" y="-25299"/>
                  <a:pt x="6262774" y="0"/>
                </a:cubicBezTo>
                <a:cubicBezTo>
                  <a:pt x="6491756" y="25299"/>
                  <a:pt x="6696593" y="10650"/>
                  <a:pt x="7025420" y="0"/>
                </a:cubicBezTo>
                <a:cubicBezTo>
                  <a:pt x="7354247" y="-10650"/>
                  <a:pt x="7319322" y="-13190"/>
                  <a:pt x="7524851" y="0"/>
                </a:cubicBezTo>
                <a:cubicBezTo>
                  <a:pt x="7730380" y="13190"/>
                  <a:pt x="7933421" y="23830"/>
                  <a:pt x="8199758" y="0"/>
                </a:cubicBezTo>
                <a:cubicBezTo>
                  <a:pt x="8466095" y="-23830"/>
                  <a:pt x="8796129" y="-32668"/>
                  <a:pt x="9050141" y="0"/>
                </a:cubicBezTo>
                <a:cubicBezTo>
                  <a:pt x="9205978" y="-5004"/>
                  <a:pt x="9331492" y="119788"/>
                  <a:pt x="9326489" y="276348"/>
                </a:cubicBezTo>
                <a:cubicBezTo>
                  <a:pt x="9302215" y="481559"/>
                  <a:pt x="9311431" y="620824"/>
                  <a:pt x="9326489" y="840082"/>
                </a:cubicBezTo>
                <a:cubicBezTo>
                  <a:pt x="9341547" y="1059340"/>
                  <a:pt x="9342551" y="1154223"/>
                  <a:pt x="9326489" y="1381709"/>
                </a:cubicBezTo>
                <a:cubicBezTo>
                  <a:pt x="9318932" y="1526234"/>
                  <a:pt x="9219728" y="1671716"/>
                  <a:pt x="9050141" y="1658057"/>
                </a:cubicBezTo>
                <a:cubicBezTo>
                  <a:pt x="8740600" y="1657599"/>
                  <a:pt x="8630652" y="1631481"/>
                  <a:pt x="8375234" y="1658057"/>
                </a:cubicBezTo>
                <a:cubicBezTo>
                  <a:pt x="8119816" y="1684633"/>
                  <a:pt x="7929150" y="1625916"/>
                  <a:pt x="7524851" y="1658057"/>
                </a:cubicBezTo>
                <a:cubicBezTo>
                  <a:pt x="7120552" y="1690198"/>
                  <a:pt x="7066660" y="1691431"/>
                  <a:pt x="6762206" y="1658057"/>
                </a:cubicBezTo>
                <a:cubicBezTo>
                  <a:pt x="6457752" y="1624683"/>
                  <a:pt x="6210288" y="1699760"/>
                  <a:pt x="5911823" y="1658057"/>
                </a:cubicBezTo>
                <a:cubicBezTo>
                  <a:pt x="5613358" y="1616354"/>
                  <a:pt x="5435413" y="1651673"/>
                  <a:pt x="5149178" y="1658057"/>
                </a:cubicBezTo>
                <a:cubicBezTo>
                  <a:pt x="4862943" y="1664441"/>
                  <a:pt x="4803062" y="1650674"/>
                  <a:pt x="4649746" y="1658057"/>
                </a:cubicBezTo>
                <a:cubicBezTo>
                  <a:pt x="4496430" y="1665440"/>
                  <a:pt x="4058557" y="1668172"/>
                  <a:pt x="3887101" y="1658057"/>
                </a:cubicBezTo>
                <a:cubicBezTo>
                  <a:pt x="3715645" y="1647942"/>
                  <a:pt x="3463774" y="1658547"/>
                  <a:pt x="3299932" y="1658057"/>
                </a:cubicBezTo>
                <a:cubicBezTo>
                  <a:pt x="3136090" y="1657567"/>
                  <a:pt x="2963654" y="1656714"/>
                  <a:pt x="2800501" y="1658057"/>
                </a:cubicBezTo>
                <a:cubicBezTo>
                  <a:pt x="2637348" y="1659400"/>
                  <a:pt x="2488910" y="1675643"/>
                  <a:pt x="2388807" y="1658057"/>
                </a:cubicBezTo>
                <a:cubicBezTo>
                  <a:pt x="2288704" y="1640471"/>
                  <a:pt x="2002158" y="1638136"/>
                  <a:pt x="1889376" y="1658057"/>
                </a:cubicBezTo>
                <a:cubicBezTo>
                  <a:pt x="1776594" y="1677978"/>
                  <a:pt x="1524033" y="1649080"/>
                  <a:pt x="1389945" y="1658057"/>
                </a:cubicBezTo>
                <a:cubicBezTo>
                  <a:pt x="1255857" y="1667034"/>
                  <a:pt x="797155" y="1640188"/>
                  <a:pt x="276348" y="1658057"/>
                </a:cubicBezTo>
                <a:cubicBezTo>
                  <a:pt x="109502" y="1635181"/>
                  <a:pt x="-5031" y="1533997"/>
                  <a:pt x="0" y="1381709"/>
                </a:cubicBezTo>
                <a:cubicBezTo>
                  <a:pt x="21163" y="1201500"/>
                  <a:pt x="25637" y="1104262"/>
                  <a:pt x="0" y="862189"/>
                </a:cubicBezTo>
                <a:cubicBezTo>
                  <a:pt x="-25637" y="620116"/>
                  <a:pt x="16893" y="564887"/>
                  <a:pt x="0" y="276348"/>
                </a:cubicBezTo>
                <a:close/>
              </a:path>
              <a:path w="9326489" h="1658057" stroke="0" extrusionOk="0">
                <a:moveTo>
                  <a:pt x="0" y="276348"/>
                </a:moveTo>
                <a:cubicBezTo>
                  <a:pt x="-7889" y="118859"/>
                  <a:pt x="90698" y="12396"/>
                  <a:pt x="276348" y="0"/>
                </a:cubicBezTo>
                <a:cubicBezTo>
                  <a:pt x="681283" y="-20588"/>
                  <a:pt x="741372" y="-13057"/>
                  <a:pt x="1126731" y="0"/>
                </a:cubicBezTo>
                <a:cubicBezTo>
                  <a:pt x="1512090" y="13057"/>
                  <a:pt x="1585174" y="-24718"/>
                  <a:pt x="1713900" y="0"/>
                </a:cubicBezTo>
                <a:cubicBezTo>
                  <a:pt x="1842626" y="24718"/>
                  <a:pt x="2015456" y="20484"/>
                  <a:pt x="2213332" y="0"/>
                </a:cubicBezTo>
                <a:cubicBezTo>
                  <a:pt x="2411208" y="-20484"/>
                  <a:pt x="2684954" y="-24911"/>
                  <a:pt x="2975977" y="0"/>
                </a:cubicBezTo>
                <a:cubicBezTo>
                  <a:pt x="3267000" y="24911"/>
                  <a:pt x="3359650" y="15703"/>
                  <a:pt x="3563146" y="0"/>
                </a:cubicBezTo>
                <a:cubicBezTo>
                  <a:pt x="3766642" y="-15703"/>
                  <a:pt x="4160839" y="-25191"/>
                  <a:pt x="4413529" y="0"/>
                </a:cubicBezTo>
                <a:cubicBezTo>
                  <a:pt x="4666219" y="25191"/>
                  <a:pt x="4783561" y="8805"/>
                  <a:pt x="4912960" y="0"/>
                </a:cubicBezTo>
                <a:cubicBezTo>
                  <a:pt x="5042359" y="-8805"/>
                  <a:pt x="5397355" y="1791"/>
                  <a:pt x="5763343" y="0"/>
                </a:cubicBezTo>
                <a:cubicBezTo>
                  <a:pt x="6129331" y="-1791"/>
                  <a:pt x="6020586" y="19610"/>
                  <a:pt x="6175037" y="0"/>
                </a:cubicBezTo>
                <a:cubicBezTo>
                  <a:pt x="6329488" y="-19610"/>
                  <a:pt x="6541643" y="21842"/>
                  <a:pt x="6849944" y="0"/>
                </a:cubicBezTo>
                <a:cubicBezTo>
                  <a:pt x="7158245" y="-21842"/>
                  <a:pt x="7385714" y="-16228"/>
                  <a:pt x="7524851" y="0"/>
                </a:cubicBezTo>
                <a:cubicBezTo>
                  <a:pt x="7663988" y="16228"/>
                  <a:pt x="7950554" y="-24195"/>
                  <a:pt x="8112020" y="0"/>
                </a:cubicBezTo>
                <a:cubicBezTo>
                  <a:pt x="8273486" y="24195"/>
                  <a:pt x="8764196" y="-30697"/>
                  <a:pt x="9050141" y="0"/>
                </a:cubicBezTo>
                <a:cubicBezTo>
                  <a:pt x="9221368" y="-23096"/>
                  <a:pt x="9304483" y="115218"/>
                  <a:pt x="9326489" y="276348"/>
                </a:cubicBezTo>
                <a:cubicBezTo>
                  <a:pt x="9312940" y="453877"/>
                  <a:pt x="9318668" y="633420"/>
                  <a:pt x="9326489" y="829029"/>
                </a:cubicBezTo>
                <a:cubicBezTo>
                  <a:pt x="9334310" y="1024638"/>
                  <a:pt x="9314639" y="1159434"/>
                  <a:pt x="9326489" y="1381709"/>
                </a:cubicBezTo>
                <a:cubicBezTo>
                  <a:pt x="9325357" y="1530928"/>
                  <a:pt x="9207077" y="1657181"/>
                  <a:pt x="9050141" y="1658057"/>
                </a:cubicBezTo>
                <a:cubicBezTo>
                  <a:pt x="8873328" y="1650434"/>
                  <a:pt x="8818560" y="1658592"/>
                  <a:pt x="8638448" y="1658057"/>
                </a:cubicBezTo>
                <a:cubicBezTo>
                  <a:pt x="8458336" y="1657522"/>
                  <a:pt x="8177451" y="1677331"/>
                  <a:pt x="7788065" y="1658057"/>
                </a:cubicBezTo>
                <a:cubicBezTo>
                  <a:pt x="7398679" y="1638783"/>
                  <a:pt x="7348303" y="1642029"/>
                  <a:pt x="7113157" y="1658057"/>
                </a:cubicBezTo>
                <a:cubicBezTo>
                  <a:pt x="6878011" y="1674085"/>
                  <a:pt x="6784971" y="1651019"/>
                  <a:pt x="6613726" y="1658057"/>
                </a:cubicBezTo>
                <a:cubicBezTo>
                  <a:pt x="6442481" y="1665095"/>
                  <a:pt x="6134974" y="1682876"/>
                  <a:pt x="5938819" y="1658057"/>
                </a:cubicBezTo>
                <a:cubicBezTo>
                  <a:pt x="5742664" y="1633238"/>
                  <a:pt x="5615695" y="1665186"/>
                  <a:pt x="5527126" y="1658057"/>
                </a:cubicBezTo>
                <a:cubicBezTo>
                  <a:pt x="5438557" y="1650928"/>
                  <a:pt x="5243464" y="1648421"/>
                  <a:pt x="5115432" y="1658057"/>
                </a:cubicBezTo>
                <a:cubicBezTo>
                  <a:pt x="4987400" y="1667693"/>
                  <a:pt x="4678330" y="1677702"/>
                  <a:pt x="4440525" y="1658057"/>
                </a:cubicBezTo>
                <a:cubicBezTo>
                  <a:pt x="4202720" y="1638412"/>
                  <a:pt x="4101274" y="1641624"/>
                  <a:pt x="3941094" y="1658057"/>
                </a:cubicBezTo>
                <a:cubicBezTo>
                  <a:pt x="3780914" y="1674490"/>
                  <a:pt x="3488052" y="1668829"/>
                  <a:pt x="3178449" y="1658057"/>
                </a:cubicBezTo>
                <a:cubicBezTo>
                  <a:pt x="2868847" y="1647285"/>
                  <a:pt x="2921258" y="1653922"/>
                  <a:pt x="2679017" y="1658057"/>
                </a:cubicBezTo>
                <a:cubicBezTo>
                  <a:pt x="2436776" y="1662192"/>
                  <a:pt x="2237887" y="1684113"/>
                  <a:pt x="1916372" y="1658057"/>
                </a:cubicBezTo>
                <a:cubicBezTo>
                  <a:pt x="1594857" y="1632001"/>
                  <a:pt x="1668785" y="1653467"/>
                  <a:pt x="1504679" y="1658057"/>
                </a:cubicBezTo>
                <a:cubicBezTo>
                  <a:pt x="1340573" y="1662647"/>
                  <a:pt x="623131" y="1599776"/>
                  <a:pt x="276348" y="1658057"/>
                </a:cubicBezTo>
                <a:cubicBezTo>
                  <a:pt x="128647" y="1662621"/>
                  <a:pt x="32052" y="1515168"/>
                  <a:pt x="0" y="1381709"/>
                </a:cubicBezTo>
                <a:cubicBezTo>
                  <a:pt x="24777" y="1258673"/>
                  <a:pt x="1926" y="964545"/>
                  <a:pt x="0" y="829029"/>
                </a:cubicBezTo>
                <a:cubicBezTo>
                  <a:pt x="-1926" y="693513"/>
                  <a:pt x="16973" y="542946"/>
                  <a:pt x="0" y="276348"/>
                </a:cubicBezTo>
                <a:close/>
              </a:path>
            </a:pathLst>
          </a:custGeom>
          <a:solidFill>
            <a:srgbClr val="E7F3F9"/>
          </a:solidFill>
          <a:ln w="47625">
            <a:solidFill>
              <a:srgbClr val="E7F3F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63" dirty="0">
              <a:solidFill>
                <a:srgbClr val="088AC1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C982399-2AF4-8B40-B6B8-5ED0A183FA29}"/>
              </a:ext>
            </a:extLst>
          </p:cNvPr>
          <p:cNvSpPr txBox="1">
            <a:spLocks/>
          </p:cNvSpPr>
          <p:nvPr/>
        </p:nvSpPr>
        <p:spPr>
          <a:xfrm>
            <a:off x="1288555" y="867021"/>
            <a:ext cx="7328892" cy="498978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>
                <a:solidFill>
                  <a:srgbClr val="088AC1"/>
                </a:solidFill>
                <a:latin typeface="Balsamiq Sans" panose="02000603000000000000" pitchFamily="2" charset="77"/>
              </a:rPr>
              <a:t>Multiplication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181DA25-A71D-264A-8CEE-96D4F4266B79}"/>
              </a:ext>
            </a:extLst>
          </p:cNvPr>
          <p:cNvSpPr txBox="1">
            <a:spLocks/>
          </p:cNvSpPr>
          <p:nvPr/>
        </p:nvSpPr>
        <p:spPr>
          <a:xfrm>
            <a:off x="7102206" y="1830258"/>
            <a:ext cx="1428750" cy="725561"/>
          </a:xfrm>
          <a:prstGeom prst="rect">
            <a:avLst/>
          </a:prstGeom>
        </p:spPr>
        <p:txBody>
          <a:bodyPr vert="horz" lIns="74295" tIns="37148" rIns="74295" bIns="37148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363" dirty="0">
                <a:solidFill>
                  <a:srgbClr val="088AC1"/>
                </a:solidFill>
                <a:latin typeface="Balsamiq Sans" panose="02000603000000000000" pitchFamily="2" charset="77"/>
              </a:rPr>
              <a:t>=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9BBF79A8-ADB2-CB40-A482-9330F61DAE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5" y="3620227"/>
            <a:ext cx="436483" cy="478790"/>
          </a:xfrm>
          <a:prstGeom prst="rect">
            <a:avLst/>
          </a:prstGeom>
        </p:spPr>
      </p:pic>
      <p:sp>
        <p:nvSpPr>
          <p:cNvPr id="36" name="Text Box 86">
            <a:extLst>
              <a:ext uri="{FF2B5EF4-FFF2-40B4-BE49-F238E27FC236}">
                <a16:creationId xmlns:a16="http://schemas.microsoft.com/office/drawing/2014/main" id="{1F81D119-BC51-324F-8492-4EB8311E386F}"/>
              </a:ext>
            </a:extLst>
          </p:cNvPr>
          <p:cNvSpPr txBox="1"/>
          <p:nvPr/>
        </p:nvSpPr>
        <p:spPr>
          <a:xfrm>
            <a:off x="885600" y="3756851"/>
            <a:ext cx="1227415" cy="28273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300" b="1" dirty="0">
                <a:solidFill>
                  <a:srgbClr val="088AC1"/>
                </a:solidFill>
                <a:latin typeface="Arvo" panose="02000000000000000000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Work it 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9F2FE0-A886-604F-9303-9BBDF744969A}"/>
              </a:ext>
            </a:extLst>
          </p:cNvPr>
          <p:cNvGrpSpPr/>
          <p:nvPr/>
        </p:nvGrpSpPr>
        <p:grpSpPr>
          <a:xfrm>
            <a:off x="6075801" y="1556052"/>
            <a:ext cx="1312072" cy="1750145"/>
            <a:chOff x="1502926" y="1131069"/>
            <a:chExt cx="1526162" cy="20075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2AAF97-97BA-D54B-B0ED-B32D77768C60}"/>
                </a:ext>
              </a:extLst>
            </p:cNvPr>
            <p:cNvSpPr txBox="1"/>
            <p:nvPr/>
          </p:nvSpPr>
          <p:spPr>
            <a:xfrm>
              <a:off x="1573349" y="2774448"/>
              <a:ext cx="1443546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4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th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 Number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00ECFE8-0238-ED4D-A70D-FA336D9C1141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2"/>
                <a:gd name="connsiteY0" fmla="*/ 212473 h 1274810"/>
                <a:gd name="connsiteX1" fmla="*/ 212473 w 1312072"/>
                <a:gd name="connsiteY1" fmla="*/ 0 h 1274810"/>
                <a:gd name="connsiteX2" fmla="*/ 664907 w 1312072"/>
                <a:gd name="connsiteY2" fmla="*/ 0 h 1274810"/>
                <a:gd name="connsiteX3" fmla="*/ 1099599 w 1312072"/>
                <a:gd name="connsiteY3" fmla="*/ 0 h 1274810"/>
                <a:gd name="connsiteX4" fmla="*/ 1312072 w 1312072"/>
                <a:gd name="connsiteY4" fmla="*/ 212473 h 1274810"/>
                <a:gd name="connsiteX5" fmla="*/ 1312072 w 1312072"/>
                <a:gd name="connsiteY5" fmla="*/ 620408 h 1274810"/>
                <a:gd name="connsiteX6" fmla="*/ 1312072 w 1312072"/>
                <a:gd name="connsiteY6" fmla="*/ 1062337 h 1274810"/>
                <a:gd name="connsiteX7" fmla="*/ 1099599 w 1312072"/>
                <a:gd name="connsiteY7" fmla="*/ 1274810 h 1274810"/>
                <a:gd name="connsiteX8" fmla="*/ 647165 w 1312072"/>
                <a:gd name="connsiteY8" fmla="*/ 1274810 h 1274810"/>
                <a:gd name="connsiteX9" fmla="*/ 212473 w 1312072"/>
                <a:gd name="connsiteY9" fmla="*/ 1274810 h 1274810"/>
                <a:gd name="connsiteX10" fmla="*/ 0 w 1312072"/>
                <a:gd name="connsiteY10" fmla="*/ 1062337 h 1274810"/>
                <a:gd name="connsiteX11" fmla="*/ 0 w 1312072"/>
                <a:gd name="connsiteY11" fmla="*/ 628906 h 1274810"/>
                <a:gd name="connsiteX12" fmla="*/ 0 w 1312072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2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15248" y="-12036"/>
                    <a:pt x="466048" y="3005"/>
                    <a:pt x="664907" y="0"/>
                  </a:cubicBezTo>
                  <a:cubicBezTo>
                    <a:pt x="863766" y="-3005"/>
                    <a:pt x="902077" y="8347"/>
                    <a:pt x="1099599" y="0"/>
                  </a:cubicBezTo>
                  <a:cubicBezTo>
                    <a:pt x="1214722" y="3975"/>
                    <a:pt x="1316374" y="98324"/>
                    <a:pt x="1312072" y="212473"/>
                  </a:cubicBezTo>
                  <a:cubicBezTo>
                    <a:pt x="1302836" y="322577"/>
                    <a:pt x="1293465" y="508487"/>
                    <a:pt x="1312072" y="620408"/>
                  </a:cubicBezTo>
                  <a:cubicBezTo>
                    <a:pt x="1330679" y="732330"/>
                    <a:pt x="1329496" y="958697"/>
                    <a:pt x="1312072" y="1062337"/>
                  </a:cubicBezTo>
                  <a:cubicBezTo>
                    <a:pt x="1315024" y="1185529"/>
                    <a:pt x="1213836" y="1276449"/>
                    <a:pt x="1099599" y="1274810"/>
                  </a:cubicBezTo>
                  <a:cubicBezTo>
                    <a:pt x="882443" y="1281413"/>
                    <a:pt x="751574" y="1286286"/>
                    <a:pt x="647165" y="1274810"/>
                  </a:cubicBezTo>
                  <a:cubicBezTo>
                    <a:pt x="542756" y="1263334"/>
                    <a:pt x="343770" y="1286737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2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34754" y="22666"/>
                    <a:pt x="536161" y="-636"/>
                    <a:pt x="673779" y="0"/>
                  </a:cubicBezTo>
                  <a:cubicBezTo>
                    <a:pt x="811397" y="636"/>
                    <a:pt x="970585" y="12437"/>
                    <a:pt x="1099599" y="0"/>
                  </a:cubicBezTo>
                  <a:cubicBezTo>
                    <a:pt x="1198481" y="-10102"/>
                    <a:pt x="1317874" y="97899"/>
                    <a:pt x="1312072" y="212473"/>
                  </a:cubicBezTo>
                  <a:cubicBezTo>
                    <a:pt x="1292841" y="376287"/>
                    <a:pt x="1315018" y="483770"/>
                    <a:pt x="1312072" y="620408"/>
                  </a:cubicBezTo>
                  <a:cubicBezTo>
                    <a:pt x="1309126" y="757046"/>
                    <a:pt x="1320733" y="859131"/>
                    <a:pt x="1312072" y="1062337"/>
                  </a:cubicBezTo>
                  <a:cubicBezTo>
                    <a:pt x="1309513" y="1155277"/>
                    <a:pt x="1209028" y="1285812"/>
                    <a:pt x="1099599" y="1274810"/>
                  </a:cubicBezTo>
                  <a:cubicBezTo>
                    <a:pt x="999063" y="1259813"/>
                    <a:pt x="844102" y="1258404"/>
                    <a:pt x="673779" y="1274810"/>
                  </a:cubicBezTo>
                  <a:cubicBezTo>
                    <a:pt x="503456" y="1291216"/>
                    <a:pt x="359758" y="1273505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sp>
        <p:nvSpPr>
          <p:cNvPr id="42" name="Subtitle 2">
            <a:extLst>
              <a:ext uri="{FF2B5EF4-FFF2-40B4-BE49-F238E27FC236}">
                <a16:creationId xmlns:a16="http://schemas.microsoft.com/office/drawing/2014/main" id="{874A2B31-1D0C-484D-A08E-612E5766AE66}"/>
              </a:ext>
            </a:extLst>
          </p:cNvPr>
          <p:cNvSpPr txBox="1">
            <a:spLocks/>
          </p:cNvSpPr>
          <p:nvPr/>
        </p:nvSpPr>
        <p:spPr>
          <a:xfrm>
            <a:off x="4996839" y="1824299"/>
            <a:ext cx="1428750" cy="725561"/>
          </a:xfrm>
          <a:prstGeom prst="rect">
            <a:avLst/>
          </a:prstGeom>
        </p:spPr>
        <p:txBody>
          <a:bodyPr vert="horz" lIns="74295" tIns="37148" rIns="74295" bIns="37148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363" dirty="0">
                <a:solidFill>
                  <a:srgbClr val="088AC1"/>
                </a:solidFill>
                <a:latin typeface="Balsamiq Sans" panose="02000603000000000000" pitchFamily="2" charset="77"/>
              </a:rPr>
              <a:t>x</a:t>
            </a:r>
          </a:p>
        </p:txBody>
      </p:sp>
      <p:pic>
        <p:nvPicPr>
          <p:cNvPr id="19" name="Picture 18" descr="Icon&#10;&#10;Description automatically generated with medium confidence">
            <a:extLst>
              <a:ext uri="{FF2B5EF4-FFF2-40B4-BE49-F238E27FC236}">
                <a16:creationId xmlns:a16="http://schemas.microsoft.com/office/drawing/2014/main" id="{75B0484A-468F-EDC6-DCC0-13D7AD5AC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2698"/>
            <a:ext cx="9906000" cy="12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10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637B-C929-480E-A1B2-9D3FDCE29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196575"/>
            <a:ext cx="2628360" cy="498978"/>
          </a:xfrm>
        </p:spPr>
        <p:txBody>
          <a:bodyPr>
            <a:noAutofit/>
          </a:bodyPr>
          <a:lstStyle/>
          <a:p>
            <a: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  <a:t>Control Marker </a:t>
            </a:r>
            <a:b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</a:br>
            <a:r>
              <a:rPr lang="en-GB" sz="1950" b="1" dirty="0">
                <a:solidFill>
                  <a:srgbClr val="088AC1"/>
                </a:solidFill>
                <a:latin typeface="Arvo" panose="02000000000000000000" pitchFamily="2" charset="77"/>
              </a:rPr>
              <a:t>9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1218DE-B5DB-4A41-9EE7-855DE02F8C2F}"/>
              </a:ext>
            </a:extLst>
          </p:cNvPr>
          <p:cNvGrpSpPr/>
          <p:nvPr/>
        </p:nvGrpSpPr>
        <p:grpSpPr>
          <a:xfrm>
            <a:off x="2485349" y="1555634"/>
            <a:ext cx="1312073" cy="1750145"/>
            <a:chOff x="1502926" y="1131069"/>
            <a:chExt cx="1526162" cy="20075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9B027F-F8DC-E346-B06C-689C012A2756}"/>
                </a:ext>
              </a:extLst>
            </p:cNvPr>
            <p:cNvSpPr txBox="1"/>
            <p:nvPr/>
          </p:nvSpPr>
          <p:spPr>
            <a:xfrm>
              <a:off x="1573349" y="2774448"/>
              <a:ext cx="1376420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1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st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 Number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4E38253B-EDDA-634D-B586-E758F8E1D159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3"/>
                <a:gd name="connsiteY0" fmla="*/ 212473 h 1274810"/>
                <a:gd name="connsiteX1" fmla="*/ 212473 w 1312073"/>
                <a:gd name="connsiteY1" fmla="*/ 0 h 1274810"/>
                <a:gd name="connsiteX2" fmla="*/ 664908 w 1312073"/>
                <a:gd name="connsiteY2" fmla="*/ 0 h 1274810"/>
                <a:gd name="connsiteX3" fmla="*/ 1099600 w 1312073"/>
                <a:gd name="connsiteY3" fmla="*/ 0 h 1274810"/>
                <a:gd name="connsiteX4" fmla="*/ 1312073 w 1312073"/>
                <a:gd name="connsiteY4" fmla="*/ 212473 h 1274810"/>
                <a:gd name="connsiteX5" fmla="*/ 1312073 w 1312073"/>
                <a:gd name="connsiteY5" fmla="*/ 620408 h 1274810"/>
                <a:gd name="connsiteX6" fmla="*/ 1312073 w 1312073"/>
                <a:gd name="connsiteY6" fmla="*/ 1062337 h 1274810"/>
                <a:gd name="connsiteX7" fmla="*/ 1099600 w 1312073"/>
                <a:gd name="connsiteY7" fmla="*/ 1274810 h 1274810"/>
                <a:gd name="connsiteX8" fmla="*/ 647165 w 1312073"/>
                <a:gd name="connsiteY8" fmla="*/ 1274810 h 1274810"/>
                <a:gd name="connsiteX9" fmla="*/ 212473 w 1312073"/>
                <a:gd name="connsiteY9" fmla="*/ 1274810 h 1274810"/>
                <a:gd name="connsiteX10" fmla="*/ 0 w 1312073"/>
                <a:gd name="connsiteY10" fmla="*/ 1062337 h 1274810"/>
                <a:gd name="connsiteX11" fmla="*/ 0 w 1312073"/>
                <a:gd name="connsiteY11" fmla="*/ 628906 h 1274810"/>
                <a:gd name="connsiteX12" fmla="*/ 0 w 1312073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3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06639" y="-13471"/>
                    <a:pt x="463445" y="-9"/>
                    <a:pt x="664908" y="0"/>
                  </a:cubicBezTo>
                  <a:cubicBezTo>
                    <a:pt x="866371" y="9"/>
                    <a:pt x="902078" y="8347"/>
                    <a:pt x="1099600" y="0"/>
                  </a:cubicBezTo>
                  <a:cubicBezTo>
                    <a:pt x="1214723" y="3975"/>
                    <a:pt x="1316375" y="98324"/>
                    <a:pt x="1312073" y="212473"/>
                  </a:cubicBezTo>
                  <a:cubicBezTo>
                    <a:pt x="1302837" y="322577"/>
                    <a:pt x="1293466" y="508487"/>
                    <a:pt x="1312073" y="620408"/>
                  </a:cubicBezTo>
                  <a:cubicBezTo>
                    <a:pt x="1330680" y="732330"/>
                    <a:pt x="1329497" y="958697"/>
                    <a:pt x="1312073" y="1062337"/>
                  </a:cubicBezTo>
                  <a:cubicBezTo>
                    <a:pt x="1315025" y="1185529"/>
                    <a:pt x="1213837" y="1276449"/>
                    <a:pt x="1099600" y="1274810"/>
                  </a:cubicBezTo>
                  <a:cubicBezTo>
                    <a:pt x="884800" y="1287420"/>
                    <a:pt x="757377" y="1294037"/>
                    <a:pt x="647165" y="1274810"/>
                  </a:cubicBezTo>
                  <a:cubicBezTo>
                    <a:pt x="536953" y="1255583"/>
                    <a:pt x="343770" y="1286737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3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34754" y="22666"/>
                    <a:pt x="536161" y="-636"/>
                    <a:pt x="673779" y="0"/>
                  </a:cubicBezTo>
                  <a:cubicBezTo>
                    <a:pt x="811397" y="636"/>
                    <a:pt x="962613" y="10110"/>
                    <a:pt x="1099600" y="0"/>
                  </a:cubicBezTo>
                  <a:cubicBezTo>
                    <a:pt x="1198482" y="-10102"/>
                    <a:pt x="1317875" y="97899"/>
                    <a:pt x="1312073" y="212473"/>
                  </a:cubicBezTo>
                  <a:cubicBezTo>
                    <a:pt x="1292842" y="376287"/>
                    <a:pt x="1315019" y="483770"/>
                    <a:pt x="1312073" y="620408"/>
                  </a:cubicBezTo>
                  <a:cubicBezTo>
                    <a:pt x="1309127" y="757046"/>
                    <a:pt x="1320734" y="859131"/>
                    <a:pt x="1312073" y="1062337"/>
                  </a:cubicBezTo>
                  <a:cubicBezTo>
                    <a:pt x="1309514" y="1155277"/>
                    <a:pt x="1209029" y="1285812"/>
                    <a:pt x="1099600" y="1274810"/>
                  </a:cubicBezTo>
                  <a:cubicBezTo>
                    <a:pt x="1001734" y="1265700"/>
                    <a:pt x="852077" y="1260710"/>
                    <a:pt x="673779" y="1274810"/>
                  </a:cubicBezTo>
                  <a:cubicBezTo>
                    <a:pt x="495481" y="1288910"/>
                    <a:pt x="359758" y="1273505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DF00A5-E053-2B4C-9122-CF7717CE1F58}"/>
              </a:ext>
            </a:extLst>
          </p:cNvPr>
          <p:cNvGrpSpPr/>
          <p:nvPr/>
        </p:nvGrpSpPr>
        <p:grpSpPr>
          <a:xfrm>
            <a:off x="3991716" y="1555634"/>
            <a:ext cx="1312074" cy="1750145"/>
            <a:chOff x="1502926" y="1131069"/>
            <a:chExt cx="1526162" cy="20075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BE8E5C6-16A8-C94B-8C34-51FB362B58CC}"/>
                </a:ext>
              </a:extLst>
            </p:cNvPr>
            <p:cNvSpPr txBox="1"/>
            <p:nvPr/>
          </p:nvSpPr>
          <p:spPr>
            <a:xfrm>
              <a:off x="1573349" y="2774448"/>
              <a:ext cx="1447272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2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nd 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Number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F37130BA-FC50-3845-A244-9B9FE7E2EFD8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4"/>
                <a:gd name="connsiteY0" fmla="*/ 212473 h 1274810"/>
                <a:gd name="connsiteX1" fmla="*/ 212473 w 1312074"/>
                <a:gd name="connsiteY1" fmla="*/ 0 h 1274810"/>
                <a:gd name="connsiteX2" fmla="*/ 664908 w 1312074"/>
                <a:gd name="connsiteY2" fmla="*/ 0 h 1274810"/>
                <a:gd name="connsiteX3" fmla="*/ 1099601 w 1312074"/>
                <a:gd name="connsiteY3" fmla="*/ 0 h 1274810"/>
                <a:gd name="connsiteX4" fmla="*/ 1312074 w 1312074"/>
                <a:gd name="connsiteY4" fmla="*/ 212473 h 1274810"/>
                <a:gd name="connsiteX5" fmla="*/ 1312074 w 1312074"/>
                <a:gd name="connsiteY5" fmla="*/ 620408 h 1274810"/>
                <a:gd name="connsiteX6" fmla="*/ 1312074 w 1312074"/>
                <a:gd name="connsiteY6" fmla="*/ 1062337 h 1274810"/>
                <a:gd name="connsiteX7" fmla="*/ 1099601 w 1312074"/>
                <a:gd name="connsiteY7" fmla="*/ 1274810 h 1274810"/>
                <a:gd name="connsiteX8" fmla="*/ 647166 w 1312074"/>
                <a:gd name="connsiteY8" fmla="*/ 1274810 h 1274810"/>
                <a:gd name="connsiteX9" fmla="*/ 212473 w 1312074"/>
                <a:gd name="connsiteY9" fmla="*/ 1274810 h 1274810"/>
                <a:gd name="connsiteX10" fmla="*/ 0 w 1312074"/>
                <a:gd name="connsiteY10" fmla="*/ 1062337 h 1274810"/>
                <a:gd name="connsiteX11" fmla="*/ 0 w 1312074"/>
                <a:gd name="connsiteY11" fmla="*/ 628906 h 1274810"/>
                <a:gd name="connsiteX12" fmla="*/ 0 w 1312074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4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06639" y="-13471"/>
                    <a:pt x="463445" y="-9"/>
                    <a:pt x="664908" y="0"/>
                  </a:cubicBezTo>
                  <a:cubicBezTo>
                    <a:pt x="866371" y="9"/>
                    <a:pt x="896022" y="5835"/>
                    <a:pt x="1099601" y="0"/>
                  </a:cubicBezTo>
                  <a:cubicBezTo>
                    <a:pt x="1214724" y="3975"/>
                    <a:pt x="1316376" y="98324"/>
                    <a:pt x="1312074" y="212473"/>
                  </a:cubicBezTo>
                  <a:cubicBezTo>
                    <a:pt x="1302838" y="322577"/>
                    <a:pt x="1293467" y="508487"/>
                    <a:pt x="1312074" y="620408"/>
                  </a:cubicBezTo>
                  <a:cubicBezTo>
                    <a:pt x="1330681" y="732330"/>
                    <a:pt x="1329498" y="958697"/>
                    <a:pt x="1312074" y="1062337"/>
                  </a:cubicBezTo>
                  <a:cubicBezTo>
                    <a:pt x="1315026" y="1185529"/>
                    <a:pt x="1213838" y="1276449"/>
                    <a:pt x="1099601" y="1274810"/>
                  </a:cubicBezTo>
                  <a:cubicBezTo>
                    <a:pt x="884801" y="1287420"/>
                    <a:pt x="757378" y="1294037"/>
                    <a:pt x="647166" y="1274810"/>
                  </a:cubicBezTo>
                  <a:cubicBezTo>
                    <a:pt x="536954" y="1255583"/>
                    <a:pt x="347846" y="1290363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4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29157" y="15727"/>
                    <a:pt x="529862" y="-5224"/>
                    <a:pt x="673780" y="0"/>
                  </a:cubicBezTo>
                  <a:cubicBezTo>
                    <a:pt x="817698" y="5224"/>
                    <a:pt x="962614" y="10110"/>
                    <a:pt x="1099601" y="0"/>
                  </a:cubicBezTo>
                  <a:cubicBezTo>
                    <a:pt x="1198483" y="-10102"/>
                    <a:pt x="1317876" y="97899"/>
                    <a:pt x="1312074" y="212473"/>
                  </a:cubicBezTo>
                  <a:cubicBezTo>
                    <a:pt x="1292843" y="376287"/>
                    <a:pt x="1315020" y="483770"/>
                    <a:pt x="1312074" y="620408"/>
                  </a:cubicBezTo>
                  <a:cubicBezTo>
                    <a:pt x="1309128" y="757046"/>
                    <a:pt x="1320735" y="859131"/>
                    <a:pt x="1312074" y="1062337"/>
                  </a:cubicBezTo>
                  <a:cubicBezTo>
                    <a:pt x="1309515" y="1155277"/>
                    <a:pt x="1209030" y="1285812"/>
                    <a:pt x="1099601" y="1274810"/>
                  </a:cubicBezTo>
                  <a:cubicBezTo>
                    <a:pt x="1001735" y="1265700"/>
                    <a:pt x="852078" y="1260710"/>
                    <a:pt x="673780" y="1274810"/>
                  </a:cubicBezTo>
                  <a:cubicBezTo>
                    <a:pt x="495482" y="1288910"/>
                    <a:pt x="361659" y="1279920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81E24BD-4DF4-EE43-8EBC-B0804E0D9653}"/>
              </a:ext>
            </a:extLst>
          </p:cNvPr>
          <p:cNvSpPr/>
          <p:nvPr/>
        </p:nvSpPr>
        <p:spPr>
          <a:xfrm>
            <a:off x="8245288" y="1555633"/>
            <a:ext cx="1312073" cy="1274811"/>
          </a:xfrm>
          <a:custGeom>
            <a:avLst/>
            <a:gdLst>
              <a:gd name="connsiteX0" fmla="*/ 0 w 1312073"/>
              <a:gd name="connsiteY0" fmla="*/ 212473 h 1274811"/>
              <a:gd name="connsiteX1" fmla="*/ 212473 w 1312073"/>
              <a:gd name="connsiteY1" fmla="*/ 0 h 1274811"/>
              <a:gd name="connsiteX2" fmla="*/ 664908 w 1312073"/>
              <a:gd name="connsiteY2" fmla="*/ 0 h 1274811"/>
              <a:gd name="connsiteX3" fmla="*/ 1099600 w 1312073"/>
              <a:gd name="connsiteY3" fmla="*/ 0 h 1274811"/>
              <a:gd name="connsiteX4" fmla="*/ 1312073 w 1312073"/>
              <a:gd name="connsiteY4" fmla="*/ 212473 h 1274811"/>
              <a:gd name="connsiteX5" fmla="*/ 1312073 w 1312073"/>
              <a:gd name="connsiteY5" fmla="*/ 620408 h 1274811"/>
              <a:gd name="connsiteX6" fmla="*/ 1312073 w 1312073"/>
              <a:gd name="connsiteY6" fmla="*/ 1062338 h 1274811"/>
              <a:gd name="connsiteX7" fmla="*/ 1099600 w 1312073"/>
              <a:gd name="connsiteY7" fmla="*/ 1274811 h 1274811"/>
              <a:gd name="connsiteX8" fmla="*/ 647165 w 1312073"/>
              <a:gd name="connsiteY8" fmla="*/ 1274811 h 1274811"/>
              <a:gd name="connsiteX9" fmla="*/ 212473 w 1312073"/>
              <a:gd name="connsiteY9" fmla="*/ 1274811 h 1274811"/>
              <a:gd name="connsiteX10" fmla="*/ 0 w 1312073"/>
              <a:gd name="connsiteY10" fmla="*/ 1062338 h 1274811"/>
              <a:gd name="connsiteX11" fmla="*/ 0 w 1312073"/>
              <a:gd name="connsiteY11" fmla="*/ 628907 h 1274811"/>
              <a:gd name="connsiteX12" fmla="*/ 0 w 1312073"/>
              <a:gd name="connsiteY12" fmla="*/ 212473 h 127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2073" h="1274811" fill="none" extrusionOk="0">
                <a:moveTo>
                  <a:pt x="0" y="212473"/>
                </a:moveTo>
                <a:cubicBezTo>
                  <a:pt x="-11616" y="97034"/>
                  <a:pt x="86841" y="-5717"/>
                  <a:pt x="212473" y="0"/>
                </a:cubicBezTo>
                <a:cubicBezTo>
                  <a:pt x="406639" y="-13471"/>
                  <a:pt x="463445" y="-9"/>
                  <a:pt x="664908" y="0"/>
                </a:cubicBezTo>
                <a:cubicBezTo>
                  <a:pt x="866371" y="9"/>
                  <a:pt x="902078" y="8347"/>
                  <a:pt x="1099600" y="0"/>
                </a:cubicBezTo>
                <a:cubicBezTo>
                  <a:pt x="1214723" y="3975"/>
                  <a:pt x="1316375" y="98324"/>
                  <a:pt x="1312073" y="212473"/>
                </a:cubicBezTo>
                <a:cubicBezTo>
                  <a:pt x="1302837" y="322577"/>
                  <a:pt x="1293466" y="508487"/>
                  <a:pt x="1312073" y="620408"/>
                </a:cubicBezTo>
                <a:cubicBezTo>
                  <a:pt x="1330680" y="732330"/>
                  <a:pt x="1330436" y="958165"/>
                  <a:pt x="1312073" y="1062338"/>
                </a:cubicBezTo>
                <a:cubicBezTo>
                  <a:pt x="1315025" y="1185530"/>
                  <a:pt x="1213837" y="1276450"/>
                  <a:pt x="1099600" y="1274811"/>
                </a:cubicBezTo>
                <a:cubicBezTo>
                  <a:pt x="884800" y="1287421"/>
                  <a:pt x="757377" y="1294038"/>
                  <a:pt x="647165" y="1274811"/>
                </a:cubicBezTo>
                <a:cubicBezTo>
                  <a:pt x="536953" y="1255584"/>
                  <a:pt x="343770" y="1286738"/>
                  <a:pt x="212473" y="1274811"/>
                </a:cubicBezTo>
                <a:cubicBezTo>
                  <a:pt x="83287" y="1298579"/>
                  <a:pt x="-2926" y="1175802"/>
                  <a:pt x="0" y="1062338"/>
                </a:cubicBezTo>
                <a:cubicBezTo>
                  <a:pt x="-6549" y="963070"/>
                  <a:pt x="-473" y="832885"/>
                  <a:pt x="0" y="628907"/>
                </a:cubicBezTo>
                <a:cubicBezTo>
                  <a:pt x="473" y="424929"/>
                  <a:pt x="17534" y="398183"/>
                  <a:pt x="0" y="212473"/>
                </a:cubicBezTo>
                <a:close/>
              </a:path>
              <a:path w="1312073" h="1274811" stroke="0" extrusionOk="0">
                <a:moveTo>
                  <a:pt x="0" y="212473"/>
                </a:moveTo>
                <a:cubicBezTo>
                  <a:pt x="-4860" y="92129"/>
                  <a:pt x="84562" y="3965"/>
                  <a:pt x="212473" y="0"/>
                </a:cubicBezTo>
                <a:cubicBezTo>
                  <a:pt x="434754" y="22666"/>
                  <a:pt x="536161" y="-636"/>
                  <a:pt x="673779" y="0"/>
                </a:cubicBezTo>
                <a:cubicBezTo>
                  <a:pt x="811397" y="636"/>
                  <a:pt x="962613" y="10110"/>
                  <a:pt x="1099600" y="0"/>
                </a:cubicBezTo>
                <a:cubicBezTo>
                  <a:pt x="1198482" y="-10102"/>
                  <a:pt x="1317875" y="97899"/>
                  <a:pt x="1312073" y="212473"/>
                </a:cubicBezTo>
                <a:cubicBezTo>
                  <a:pt x="1292842" y="376287"/>
                  <a:pt x="1315019" y="483770"/>
                  <a:pt x="1312073" y="620408"/>
                </a:cubicBezTo>
                <a:cubicBezTo>
                  <a:pt x="1309127" y="757046"/>
                  <a:pt x="1327418" y="856440"/>
                  <a:pt x="1312073" y="1062338"/>
                </a:cubicBezTo>
                <a:cubicBezTo>
                  <a:pt x="1309514" y="1155278"/>
                  <a:pt x="1209029" y="1285813"/>
                  <a:pt x="1099600" y="1274811"/>
                </a:cubicBezTo>
                <a:cubicBezTo>
                  <a:pt x="1001734" y="1265701"/>
                  <a:pt x="852077" y="1260711"/>
                  <a:pt x="673779" y="1274811"/>
                </a:cubicBezTo>
                <a:cubicBezTo>
                  <a:pt x="495481" y="1288911"/>
                  <a:pt x="359758" y="1273506"/>
                  <a:pt x="212473" y="1274811"/>
                </a:cubicBezTo>
                <a:cubicBezTo>
                  <a:pt x="106969" y="1292439"/>
                  <a:pt x="342" y="1183230"/>
                  <a:pt x="0" y="1062338"/>
                </a:cubicBezTo>
                <a:cubicBezTo>
                  <a:pt x="7845" y="892364"/>
                  <a:pt x="-14833" y="854807"/>
                  <a:pt x="0" y="662901"/>
                </a:cubicBezTo>
                <a:cubicBezTo>
                  <a:pt x="14833" y="470995"/>
                  <a:pt x="15721" y="378704"/>
                  <a:pt x="0" y="212473"/>
                </a:cubicBezTo>
                <a:close/>
              </a:path>
            </a:pathLst>
          </a:custGeom>
          <a:solidFill>
            <a:srgbClr val="E7F3F9"/>
          </a:solidFill>
          <a:ln w="47625">
            <a:solidFill>
              <a:srgbClr val="E7F3F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63" dirty="0">
              <a:solidFill>
                <a:srgbClr val="088AC1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3FFCF41-A329-144A-8909-FBC9E4809406}"/>
              </a:ext>
            </a:extLst>
          </p:cNvPr>
          <p:cNvSpPr/>
          <p:nvPr/>
        </p:nvSpPr>
        <p:spPr>
          <a:xfrm>
            <a:off x="331862" y="3479898"/>
            <a:ext cx="9326489" cy="1658057"/>
          </a:xfrm>
          <a:custGeom>
            <a:avLst/>
            <a:gdLst>
              <a:gd name="connsiteX0" fmla="*/ 0 w 9326489"/>
              <a:gd name="connsiteY0" fmla="*/ 276348 h 1658057"/>
              <a:gd name="connsiteX1" fmla="*/ 276348 w 9326489"/>
              <a:gd name="connsiteY1" fmla="*/ 0 h 1658057"/>
              <a:gd name="connsiteX2" fmla="*/ 775779 w 9326489"/>
              <a:gd name="connsiteY2" fmla="*/ 0 h 1658057"/>
              <a:gd name="connsiteX3" fmla="*/ 1362949 w 9326489"/>
              <a:gd name="connsiteY3" fmla="*/ 0 h 1658057"/>
              <a:gd name="connsiteX4" fmla="*/ 2037856 w 9326489"/>
              <a:gd name="connsiteY4" fmla="*/ 0 h 1658057"/>
              <a:gd name="connsiteX5" fmla="*/ 2537287 w 9326489"/>
              <a:gd name="connsiteY5" fmla="*/ 0 h 1658057"/>
              <a:gd name="connsiteX6" fmla="*/ 3387670 w 9326489"/>
              <a:gd name="connsiteY6" fmla="*/ 0 h 1658057"/>
              <a:gd name="connsiteX7" fmla="*/ 4062577 w 9326489"/>
              <a:gd name="connsiteY7" fmla="*/ 0 h 1658057"/>
              <a:gd name="connsiteX8" fmla="*/ 4912960 w 9326489"/>
              <a:gd name="connsiteY8" fmla="*/ 0 h 1658057"/>
              <a:gd name="connsiteX9" fmla="*/ 5675605 w 9326489"/>
              <a:gd name="connsiteY9" fmla="*/ 0 h 1658057"/>
              <a:gd name="connsiteX10" fmla="*/ 6262774 w 9326489"/>
              <a:gd name="connsiteY10" fmla="*/ 0 h 1658057"/>
              <a:gd name="connsiteX11" fmla="*/ 7025420 w 9326489"/>
              <a:gd name="connsiteY11" fmla="*/ 0 h 1658057"/>
              <a:gd name="connsiteX12" fmla="*/ 7524851 w 9326489"/>
              <a:gd name="connsiteY12" fmla="*/ 0 h 1658057"/>
              <a:gd name="connsiteX13" fmla="*/ 8199758 w 9326489"/>
              <a:gd name="connsiteY13" fmla="*/ 0 h 1658057"/>
              <a:gd name="connsiteX14" fmla="*/ 9050141 w 9326489"/>
              <a:gd name="connsiteY14" fmla="*/ 0 h 1658057"/>
              <a:gd name="connsiteX15" fmla="*/ 9326489 w 9326489"/>
              <a:gd name="connsiteY15" fmla="*/ 276348 h 1658057"/>
              <a:gd name="connsiteX16" fmla="*/ 9326489 w 9326489"/>
              <a:gd name="connsiteY16" fmla="*/ 840082 h 1658057"/>
              <a:gd name="connsiteX17" fmla="*/ 9326489 w 9326489"/>
              <a:gd name="connsiteY17" fmla="*/ 1381709 h 1658057"/>
              <a:gd name="connsiteX18" fmla="*/ 9050141 w 9326489"/>
              <a:gd name="connsiteY18" fmla="*/ 1658057 h 1658057"/>
              <a:gd name="connsiteX19" fmla="*/ 8375234 w 9326489"/>
              <a:gd name="connsiteY19" fmla="*/ 1658057 h 1658057"/>
              <a:gd name="connsiteX20" fmla="*/ 7524851 w 9326489"/>
              <a:gd name="connsiteY20" fmla="*/ 1658057 h 1658057"/>
              <a:gd name="connsiteX21" fmla="*/ 6762206 w 9326489"/>
              <a:gd name="connsiteY21" fmla="*/ 1658057 h 1658057"/>
              <a:gd name="connsiteX22" fmla="*/ 5911823 w 9326489"/>
              <a:gd name="connsiteY22" fmla="*/ 1658057 h 1658057"/>
              <a:gd name="connsiteX23" fmla="*/ 5149178 w 9326489"/>
              <a:gd name="connsiteY23" fmla="*/ 1658057 h 1658057"/>
              <a:gd name="connsiteX24" fmla="*/ 4649746 w 9326489"/>
              <a:gd name="connsiteY24" fmla="*/ 1658057 h 1658057"/>
              <a:gd name="connsiteX25" fmla="*/ 3887101 w 9326489"/>
              <a:gd name="connsiteY25" fmla="*/ 1658057 h 1658057"/>
              <a:gd name="connsiteX26" fmla="*/ 3299932 w 9326489"/>
              <a:gd name="connsiteY26" fmla="*/ 1658057 h 1658057"/>
              <a:gd name="connsiteX27" fmla="*/ 2800501 w 9326489"/>
              <a:gd name="connsiteY27" fmla="*/ 1658057 h 1658057"/>
              <a:gd name="connsiteX28" fmla="*/ 2388807 w 9326489"/>
              <a:gd name="connsiteY28" fmla="*/ 1658057 h 1658057"/>
              <a:gd name="connsiteX29" fmla="*/ 1889376 w 9326489"/>
              <a:gd name="connsiteY29" fmla="*/ 1658057 h 1658057"/>
              <a:gd name="connsiteX30" fmla="*/ 1389945 w 9326489"/>
              <a:gd name="connsiteY30" fmla="*/ 1658057 h 1658057"/>
              <a:gd name="connsiteX31" fmla="*/ 276348 w 9326489"/>
              <a:gd name="connsiteY31" fmla="*/ 1658057 h 1658057"/>
              <a:gd name="connsiteX32" fmla="*/ 0 w 9326489"/>
              <a:gd name="connsiteY32" fmla="*/ 1381709 h 1658057"/>
              <a:gd name="connsiteX33" fmla="*/ 0 w 9326489"/>
              <a:gd name="connsiteY33" fmla="*/ 862189 h 1658057"/>
              <a:gd name="connsiteX34" fmla="*/ 0 w 9326489"/>
              <a:gd name="connsiteY34" fmla="*/ 276348 h 165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26489" h="1658057" fill="none" extrusionOk="0">
                <a:moveTo>
                  <a:pt x="0" y="276348"/>
                </a:moveTo>
                <a:cubicBezTo>
                  <a:pt x="9091" y="121319"/>
                  <a:pt x="118801" y="34109"/>
                  <a:pt x="276348" y="0"/>
                </a:cubicBezTo>
                <a:cubicBezTo>
                  <a:pt x="378633" y="-6406"/>
                  <a:pt x="642241" y="21585"/>
                  <a:pt x="775779" y="0"/>
                </a:cubicBezTo>
                <a:cubicBezTo>
                  <a:pt x="909317" y="-21585"/>
                  <a:pt x="1221752" y="-28126"/>
                  <a:pt x="1362949" y="0"/>
                </a:cubicBezTo>
                <a:cubicBezTo>
                  <a:pt x="1504146" y="28126"/>
                  <a:pt x="1876629" y="5779"/>
                  <a:pt x="2037856" y="0"/>
                </a:cubicBezTo>
                <a:cubicBezTo>
                  <a:pt x="2199083" y="-5779"/>
                  <a:pt x="2314248" y="10723"/>
                  <a:pt x="2537287" y="0"/>
                </a:cubicBezTo>
                <a:cubicBezTo>
                  <a:pt x="2760326" y="-10723"/>
                  <a:pt x="3098093" y="29570"/>
                  <a:pt x="3387670" y="0"/>
                </a:cubicBezTo>
                <a:cubicBezTo>
                  <a:pt x="3677247" y="-29570"/>
                  <a:pt x="3743991" y="18475"/>
                  <a:pt x="4062577" y="0"/>
                </a:cubicBezTo>
                <a:cubicBezTo>
                  <a:pt x="4381163" y="-18475"/>
                  <a:pt x="4540737" y="-3976"/>
                  <a:pt x="4912960" y="0"/>
                </a:cubicBezTo>
                <a:cubicBezTo>
                  <a:pt x="5285183" y="3976"/>
                  <a:pt x="5491666" y="25264"/>
                  <a:pt x="5675605" y="0"/>
                </a:cubicBezTo>
                <a:cubicBezTo>
                  <a:pt x="5859545" y="-25264"/>
                  <a:pt x="6033792" y="-25299"/>
                  <a:pt x="6262774" y="0"/>
                </a:cubicBezTo>
                <a:cubicBezTo>
                  <a:pt x="6491756" y="25299"/>
                  <a:pt x="6696593" y="10650"/>
                  <a:pt x="7025420" y="0"/>
                </a:cubicBezTo>
                <a:cubicBezTo>
                  <a:pt x="7354247" y="-10650"/>
                  <a:pt x="7319322" y="-13190"/>
                  <a:pt x="7524851" y="0"/>
                </a:cubicBezTo>
                <a:cubicBezTo>
                  <a:pt x="7730380" y="13190"/>
                  <a:pt x="7933421" y="23830"/>
                  <a:pt x="8199758" y="0"/>
                </a:cubicBezTo>
                <a:cubicBezTo>
                  <a:pt x="8466095" y="-23830"/>
                  <a:pt x="8796129" y="-32668"/>
                  <a:pt x="9050141" y="0"/>
                </a:cubicBezTo>
                <a:cubicBezTo>
                  <a:pt x="9205978" y="-5004"/>
                  <a:pt x="9331492" y="119788"/>
                  <a:pt x="9326489" y="276348"/>
                </a:cubicBezTo>
                <a:cubicBezTo>
                  <a:pt x="9302215" y="481559"/>
                  <a:pt x="9311431" y="620824"/>
                  <a:pt x="9326489" y="840082"/>
                </a:cubicBezTo>
                <a:cubicBezTo>
                  <a:pt x="9341547" y="1059340"/>
                  <a:pt x="9342551" y="1154223"/>
                  <a:pt x="9326489" y="1381709"/>
                </a:cubicBezTo>
                <a:cubicBezTo>
                  <a:pt x="9318932" y="1526234"/>
                  <a:pt x="9219728" y="1671716"/>
                  <a:pt x="9050141" y="1658057"/>
                </a:cubicBezTo>
                <a:cubicBezTo>
                  <a:pt x="8740600" y="1657599"/>
                  <a:pt x="8630652" y="1631481"/>
                  <a:pt x="8375234" y="1658057"/>
                </a:cubicBezTo>
                <a:cubicBezTo>
                  <a:pt x="8119816" y="1684633"/>
                  <a:pt x="7929150" y="1625916"/>
                  <a:pt x="7524851" y="1658057"/>
                </a:cubicBezTo>
                <a:cubicBezTo>
                  <a:pt x="7120552" y="1690198"/>
                  <a:pt x="7066660" y="1691431"/>
                  <a:pt x="6762206" y="1658057"/>
                </a:cubicBezTo>
                <a:cubicBezTo>
                  <a:pt x="6457752" y="1624683"/>
                  <a:pt x="6210288" y="1699760"/>
                  <a:pt x="5911823" y="1658057"/>
                </a:cubicBezTo>
                <a:cubicBezTo>
                  <a:pt x="5613358" y="1616354"/>
                  <a:pt x="5435413" y="1651673"/>
                  <a:pt x="5149178" y="1658057"/>
                </a:cubicBezTo>
                <a:cubicBezTo>
                  <a:pt x="4862943" y="1664441"/>
                  <a:pt x="4803062" y="1650674"/>
                  <a:pt x="4649746" y="1658057"/>
                </a:cubicBezTo>
                <a:cubicBezTo>
                  <a:pt x="4496430" y="1665440"/>
                  <a:pt x="4058557" y="1668172"/>
                  <a:pt x="3887101" y="1658057"/>
                </a:cubicBezTo>
                <a:cubicBezTo>
                  <a:pt x="3715645" y="1647942"/>
                  <a:pt x="3463774" y="1658547"/>
                  <a:pt x="3299932" y="1658057"/>
                </a:cubicBezTo>
                <a:cubicBezTo>
                  <a:pt x="3136090" y="1657567"/>
                  <a:pt x="2963654" y="1656714"/>
                  <a:pt x="2800501" y="1658057"/>
                </a:cubicBezTo>
                <a:cubicBezTo>
                  <a:pt x="2637348" y="1659400"/>
                  <a:pt x="2488910" y="1675643"/>
                  <a:pt x="2388807" y="1658057"/>
                </a:cubicBezTo>
                <a:cubicBezTo>
                  <a:pt x="2288704" y="1640471"/>
                  <a:pt x="2002158" y="1638136"/>
                  <a:pt x="1889376" y="1658057"/>
                </a:cubicBezTo>
                <a:cubicBezTo>
                  <a:pt x="1776594" y="1677978"/>
                  <a:pt x="1524033" y="1649080"/>
                  <a:pt x="1389945" y="1658057"/>
                </a:cubicBezTo>
                <a:cubicBezTo>
                  <a:pt x="1255857" y="1667034"/>
                  <a:pt x="797155" y="1640188"/>
                  <a:pt x="276348" y="1658057"/>
                </a:cubicBezTo>
                <a:cubicBezTo>
                  <a:pt x="109502" y="1635181"/>
                  <a:pt x="-5031" y="1533997"/>
                  <a:pt x="0" y="1381709"/>
                </a:cubicBezTo>
                <a:cubicBezTo>
                  <a:pt x="21163" y="1201500"/>
                  <a:pt x="25637" y="1104262"/>
                  <a:pt x="0" y="862189"/>
                </a:cubicBezTo>
                <a:cubicBezTo>
                  <a:pt x="-25637" y="620116"/>
                  <a:pt x="16893" y="564887"/>
                  <a:pt x="0" y="276348"/>
                </a:cubicBezTo>
                <a:close/>
              </a:path>
              <a:path w="9326489" h="1658057" stroke="0" extrusionOk="0">
                <a:moveTo>
                  <a:pt x="0" y="276348"/>
                </a:moveTo>
                <a:cubicBezTo>
                  <a:pt x="-7889" y="118859"/>
                  <a:pt x="90698" y="12396"/>
                  <a:pt x="276348" y="0"/>
                </a:cubicBezTo>
                <a:cubicBezTo>
                  <a:pt x="681283" y="-20588"/>
                  <a:pt x="741372" y="-13057"/>
                  <a:pt x="1126731" y="0"/>
                </a:cubicBezTo>
                <a:cubicBezTo>
                  <a:pt x="1512090" y="13057"/>
                  <a:pt x="1585174" y="-24718"/>
                  <a:pt x="1713900" y="0"/>
                </a:cubicBezTo>
                <a:cubicBezTo>
                  <a:pt x="1842626" y="24718"/>
                  <a:pt x="2015456" y="20484"/>
                  <a:pt x="2213332" y="0"/>
                </a:cubicBezTo>
                <a:cubicBezTo>
                  <a:pt x="2411208" y="-20484"/>
                  <a:pt x="2684954" y="-24911"/>
                  <a:pt x="2975977" y="0"/>
                </a:cubicBezTo>
                <a:cubicBezTo>
                  <a:pt x="3267000" y="24911"/>
                  <a:pt x="3359650" y="15703"/>
                  <a:pt x="3563146" y="0"/>
                </a:cubicBezTo>
                <a:cubicBezTo>
                  <a:pt x="3766642" y="-15703"/>
                  <a:pt x="4160839" y="-25191"/>
                  <a:pt x="4413529" y="0"/>
                </a:cubicBezTo>
                <a:cubicBezTo>
                  <a:pt x="4666219" y="25191"/>
                  <a:pt x="4783561" y="8805"/>
                  <a:pt x="4912960" y="0"/>
                </a:cubicBezTo>
                <a:cubicBezTo>
                  <a:pt x="5042359" y="-8805"/>
                  <a:pt x="5397355" y="1791"/>
                  <a:pt x="5763343" y="0"/>
                </a:cubicBezTo>
                <a:cubicBezTo>
                  <a:pt x="6129331" y="-1791"/>
                  <a:pt x="6020586" y="19610"/>
                  <a:pt x="6175037" y="0"/>
                </a:cubicBezTo>
                <a:cubicBezTo>
                  <a:pt x="6329488" y="-19610"/>
                  <a:pt x="6541643" y="21842"/>
                  <a:pt x="6849944" y="0"/>
                </a:cubicBezTo>
                <a:cubicBezTo>
                  <a:pt x="7158245" y="-21842"/>
                  <a:pt x="7385714" y="-16228"/>
                  <a:pt x="7524851" y="0"/>
                </a:cubicBezTo>
                <a:cubicBezTo>
                  <a:pt x="7663988" y="16228"/>
                  <a:pt x="7950554" y="-24195"/>
                  <a:pt x="8112020" y="0"/>
                </a:cubicBezTo>
                <a:cubicBezTo>
                  <a:pt x="8273486" y="24195"/>
                  <a:pt x="8764196" y="-30697"/>
                  <a:pt x="9050141" y="0"/>
                </a:cubicBezTo>
                <a:cubicBezTo>
                  <a:pt x="9221368" y="-23096"/>
                  <a:pt x="9304483" y="115218"/>
                  <a:pt x="9326489" y="276348"/>
                </a:cubicBezTo>
                <a:cubicBezTo>
                  <a:pt x="9312940" y="453877"/>
                  <a:pt x="9318668" y="633420"/>
                  <a:pt x="9326489" y="829029"/>
                </a:cubicBezTo>
                <a:cubicBezTo>
                  <a:pt x="9334310" y="1024638"/>
                  <a:pt x="9314639" y="1159434"/>
                  <a:pt x="9326489" y="1381709"/>
                </a:cubicBezTo>
                <a:cubicBezTo>
                  <a:pt x="9325357" y="1530928"/>
                  <a:pt x="9207077" y="1657181"/>
                  <a:pt x="9050141" y="1658057"/>
                </a:cubicBezTo>
                <a:cubicBezTo>
                  <a:pt x="8873328" y="1650434"/>
                  <a:pt x="8818560" y="1658592"/>
                  <a:pt x="8638448" y="1658057"/>
                </a:cubicBezTo>
                <a:cubicBezTo>
                  <a:pt x="8458336" y="1657522"/>
                  <a:pt x="8177451" y="1677331"/>
                  <a:pt x="7788065" y="1658057"/>
                </a:cubicBezTo>
                <a:cubicBezTo>
                  <a:pt x="7398679" y="1638783"/>
                  <a:pt x="7348303" y="1642029"/>
                  <a:pt x="7113157" y="1658057"/>
                </a:cubicBezTo>
                <a:cubicBezTo>
                  <a:pt x="6878011" y="1674085"/>
                  <a:pt x="6784971" y="1651019"/>
                  <a:pt x="6613726" y="1658057"/>
                </a:cubicBezTo>
                <a:cubicBezTo>
                  <a:pt x="6442481" y="1665095"/>
                  <a:pt x="6134974" y="1682876"/>
                  <a:pt x="5938819" y="1658057"/>
                </a:cubicBezTo>
                <a:cubicBezTo>
                  <a:pt x="5742664" y="1633238"/>
                  <a:pt x="5615695" y="1665186"/>
                  <a:pt x="5527126" y="1658057"/>
                </a:cubicBezTo>
                <a:cubicBezTo>
                  <a:pt x="5438557" y="1650928"/>
                  <a:pt x="5243464" y="1648421"/>
                  <a:pt x="5115432" y="1658057"/>
                </a:cubicBezTo>
                <a:cubicBezTo>
                  <a:pt x="4987400" y="1667693"/>
                  <a:pt x="4678330" y="1677702"/>
                  <a:pt x="4440525" y="1658057"/>
                </a:cubicBezTo>
                <a:cubicBezTo>
                  <a:pt x="4202720" y="1638412"/>
                  <a:pt x="4101274" y="1641624"/>
                  <a:pt x="3941094" y="1658057"/>
                </a:cubicBezTo>
                <a:cubicBezTo>
                  <a:pt x="3780914" y="1674490"/>
                  <a:pt x="3488052" y="1668829"/>
                  <a:pt x="3178449" y="1658057"/>
                </a:cubicBezTo>
                <a:cubicBezTo>
                  <a:pt x="2868847" y="1647285"/>
                  <a:pt x="2921258" y="1653922"/>
                  <a:pt x="2679017" y="1658057"/>
                </a:cubicBezTo>
                <a:cubicBezTo>
                  <a:pt x="2436776" y="1662192"/>
                  <a:pt x="2237887" y="1684113"/>
                  <a:pt x="1916372" y="1658057"/>
                </a:cubicBezTo>
                <a:cubicBezTo>
                  <a:pt x="1594857" y="1632001"/>
                  <a:pt x="1668785" y="1653467"/>
                  <a:pt x="1504679" y="1658057"/>
                </a:cubicBezTo>
                <a:cubicBezTo>
                  <a:pt x="1340573" y="1662647"/>
                  <a:pt x="623131" y="1599776"/>
                  <a:pt x="276348" y="1658057"/>
                </a:cubicBezTo>
                <a:cubicBezTo>
                  <a:pt x="128647" y="1662621"/>
                  <a:pt x="32052" y="1515168"/>
                  <a:pt x="0" y="1381709"/>
                </a:cubicBezTo>
                <a:cubicBezTo>
                  <a:pt x="24777" y="1258673"/>
                  <a:pt x="1926" y="964545"/>
                  <a:pt x="0" y="829029"/>
                </a:cubicBezTo>
                <a:cubicBezTo>
                  <a:pt x="-1926" y="693513"/>
                  <a:pt x="16973" y="542946"/>
                  <a:pt x="0" y="276348"/>
                </a:cubicBezTo>
                <a:close/>
              </a:path>
            </a:pathLst>
          </a:custGeom>
          <a:solidFill>
            <a:srgbClr val="E7F3F9"/>
          </a:solidFill>
          <a:ln w="47625">
            <a:solidFill>
              <a:srgbClr val="E7F3F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63" dirty="0">
              <a:solidFill>
                <a:srgbClr val="088AC1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C982399-2AF4-8B40-B6B8-5ED0A183FA29}"/>
              </a:ext>
            </a:extLst>
          </p:cNvPr>
          <p:cNvSpPr txBox="1">
            <a:spLocks/>
          </p:cNvSpPr>
          <p:nvPr/>
        </p:nvSpPr>
        <p:spPr>
          <a:xfrm>
            <a:off x="1288555" y="867021"/>
            <a:ext cx="7328892" cy="498978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>
                <a:solidFill>
                  <a:srgbClr val="088AC1"/>
                </a:solidFill>
                <a:latin typeface="Balsamiq Sans" panose="02000603000000000000" pitchFamily="2" charset="77"/>
              </a:rPr>
              <a:t>Multiplication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181DA25-A71D-264A-8CEE-96D4F4266B79}"/>
              </a:ext>
            </a:extLst>
          </p:cNvPr>
          <p:cNvSpPr txBox="1">
            <a:spLocks/>
          </p:cNvSpPr>
          <p:nvPr/>
        </p:nvSpPr>
        <p:spPr>
          <a:xfrm>
            <a:off x="7102206" y="1830258"/>
            <a:ext cx="1428750" cy="725561"/>
          </a:xfrm>
          <a:prstGeom prst="rect">
            <a:avLst/>
          </a:prstGeom>
        </p:spPr>
        <p:txBody>
          <a:bodyPr vert="horz" lIns="74295" tIns="37148" rIns="74295" bIns="37148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363" dirty="0">
                <a:solidFill>
                  <a:srgbClr val="088AC1"/>
                </a:solidFill>
                <a:latin typeface="Balsamiq Sans" panose="02000603000000000000" pitchFamily="2" charset="77"/>
              </a:rPr>
              <a:t>=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9BBF79A8-ADB2-CB40-A482-9330F61DAE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5" y="3620227"/>
            <a:ext cx="436483" cy="478790"/>
          </a:xfrm>
          <a:prstGeom prst="rect">
            <a:avLst/>
          </a:prstGeom>
        </p:spPr>
      </p:pic>
      <p:sp>
        <p:nvSpPr>
          <p:cNvPr id="36" name="Text Box 86">
            <a:extLst>
              <a:ext uri="{FF2B5EF4-FFF2-40B4-BE49-F238E27FC236}">
                <a16:creationId xmlns:a16="http://schemas.microsoft.com/office/drawing/2014/main" id="{1F81D119-BC51-324F-8492-4EB8311E386F}"/>
              </a:ext>
            </a:extLst>
          </p:cNvPr>
          <p:cNvSpPr txBox="1"/>
          <p:nvPr/>
        </p:nvSpPr>
        <p:spPr>
          <a:xfrm>
            <a:off x="885600" y="3756851"/>
            <a:ext cx="1227415" cy="28273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300" b="1" dirty="0">
                <a:solidFill>
                  <a:srgbClr val="088AC1"/>
                </a:solidFill>
                <a:latin typeface="Arvo" panose="02000000000000000000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Work it 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9F2FE0-A886-604F-9303-9BBDF744969A}"/>
              </a:ext>
            </a:extLst>
          </p:cNvPr>
          <p:cNvGrpSpPr/>
          <p:nvPr/>
        </p:nvGrpSpPr>
        <p:grpSpPr>
          <a:xfrm>
            <a:off x="6075801" y="1556052"/>
            <a:ext cx="1312072" cy="1750145"/>
            <a:chOff x="1502926" y="1131069"/>
            <a:chExt cx="1526162" cy="20075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2AAF97-97BA-D54B-B0ED-B32D77768C60}"/>
                </a:ext>
              </a:extLst>
            </p:cNvPr>
            <p:cNvSpPr txBox="1"/>
            <p:nvPr/>
          </p:nvSpPr>
          <p:spPr>
            <a:xfrm>
              <a:off x="1573349" y="2774448"/>
              <a:ext cx="1436087" cy="364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3</a:t>
              </a:r>
              <a:r>
                <a:rPr lang="en-GB" sz="1463" baseline="30000" dirty="0">
                  <a:solidFill>
                    <a:srgbClr val="088AC1"/>
                  </a:solidFill>
                  <a:latin typeface="Arvo" panose="02000000000000000000" pitchFamily="2" charset="77"/>
                </a:rPr>
                <a:t>rd</a:t>
              </a:r>
              <a:r>
                <a:rPr lang="en-GB" sz="1463" dirty="0">
                  <a:solidFill>
                    <a:srgbClr val="088AC1"/>
                  </a:solidFill>
                  <a:latin typeface="Arvo" panose="02000000000000000000" pitchFamily="2" charset="77"/>
                </a:rPr>
                <a:t> Number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00ECFE8-0238-ED4D-A70D-FA336D9C1141}"/>
                </a:ext>
              </a:extLst>
            </p:cNvPr>
            <p:cNvSpPr/>
            <p:nvPr/>
          </p:nvSpPr>
          <p:spPr>
            <a:xfrm>
              <a:off x="1502926" y="1131069"/>
              <a:ext cx="1526162" cy="1462286"/>
            </a:xfrm>
            <a:custGeom>
              <a:avLst/>
              <a:gdLst>
                <a:gd name="connsiteX0" fmla="*/ 0 w 1312072"/>
                <a:gd name="connsiteY0" fmla="*/ 212473 h 1274810"/>
                <a:gd name="connsiteX1" fmla="*/ 212473 w 1312072"/>
                <a:gd name="connsiteY1" fmla="*/ 0 h 1274810"/>
                <a:gd name="connsiteX2" fmla="*/ 664907 w 1312072"/>
                <a:gd name="connsiteY2" fmla="*/ 0 h 1274810"/>
                <a:gd name="connsiteX3" fmla="*/ 1099599 w 1312072"/>
                <a:gd name="connsiteY3" fmla="*/ 0 h 1274810"/>
                <a:gd name="connsiteX4" fmla="*/ 1312072 w 1312072"/>
                <a:gd name="connsiteY4" fmla="*/ 212473 h 1274810"/>
                <a:gd name="connsiteX5" fmla="*/ 1312072 w 1312072"/>
                <a:gd name="connsiteY5" fmla="*/ 620408 h 1274810"/>
                <a:gd name="connsiteX6" fmla="*/ 1312072 w 1312072"/>
                <a:gd name="connsiteY6" fmla="*/ 1062337 h 1274810"/>
                <a:gd name="connsiteX7" fmla="*/ 1099599 w 1312072"/>
                <a:gd name="connsiteY7" fmla="*/ 1274810 h 1274810"/>
                <a:gd name="connsiteX8" fmla="*/ 647165 w 1312072"/>
                <a:gd name="connsiteY8" fmla="*/ 1274810 h 1274810"/>
                <a:gd name="connsiteX9" fmla="*/ 212473 w 1312072"/>
                <a:gd name="connsiteY9" fmla="*/ 1274810 h 1274810"/>
                <a:gd name="connsiteX10" fmla="*/ 0 w 1312072"/>
                <a:gd name="connsiteY10" fmla="*/ 1062337 h 1274810"/>
                <a:gd name="connsiteX11" fmla="*/ 0 w 1312072"/>
                <a:gd name="connsiteY11" fmla="*/ 628906 h 1274810"/>
                <a:gd name="connsiteX12" fmla="*/ 0 w 1312072"/>
                <a:gd name="connsiteY12" fmla="*/ 212473 h 127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072" h="1274810" fill="none" extrusionOk="0">
                  <a:moveTo>
                    <a:pt x="0" y="212473"/>
                  </a:moveTo>
                  <a:cubicBezTo>
                    <a:pt x="-11616" y="97034"/>
                    <a:pt x="86841" y="-5717"/>
                    <a:pt x="212473" y="0"/>
                  </a:cubicBezTo>
                  <a:cubicBezTo>
                    <a:pt x="415248" y="-12036"/>
                    <a:pt x="466048" y="3005"/>
                    <a:pt x="664907" y="0"/>
                  </a:cubicBezTo>
                  <a:cubicBezTo>
                    <a:pt x="863766" y="-3005"/>
                    <a:pt x="902077" y="8347"/>
                    <a:pt x="1099599" y="0"/>
                  </a:cubicBezTo>
                  <a:cubicBezTo>
                    <a:pt x="1214722" y="3975"/>
                    <a:pt x="1316374" y="98324"/>
                    <a:pt x="1312072" y="212473"/>
                  </a:cubicBezTo>
                  <a:cubicBezTo>
                    <a:pt x="1302836" y="322577"/>
                    <a:pt x="1293465" y="508487"/>
                    <a:pt x="1312072" y="620408"/>
                  </a:cubicBezTo>
                  <a:cubicBezTo>
                    <a:pt x="1330679" y="732330"/>
                    <a:pt x="1329496" y="958697"/>
                    <a:pt x="1312072" y="1062337"/>
                  </a:cubicBezTo>
                  <a:cubicBezTo>
                    <a:pt x="1315024" y="1185529"/>
                    <a:pt x="1213836" y="1276449"/>
                    <a:pt x="1099599" y="1274810"/>
                  </a:cubicBezTo>
                  <a:cubicBezTo>
                    <a:pt x="882443" y="1281413"/>
                    <a:pt x="751574" y="1286286"/>
                    <a:pt x="647165" y="1274810"/>
                  </a:cubicBezTo>
                  <a:cubicBezTo>
                    <a:pt x="542756" y="1263334"/>
                    <a:pt x="343770" y="1286737"/>
                    <a:pt x="212473" y="1274810"/>
                  </a:cubicBezTo>
                  <a:cubicBezTo>
                    <a:pt x="83287" y="1298578"/>
                    <a:pt x="-2926" y="1175801"/>
                    <a:pt x="0" y="1062337"/>
                  </a:cubicBezTo>
                  <a:cubicBezTo>
                    <a:pt x="-6549" y="963069"/>
                    <a:pt x="-473" y="832884"/>
                    <a:pt x="0" y="628906"/>
                  </a:cubicBezTo>
                  <a:cubicBezTo>
                    <a:pt x="473" y="424928"/>
                    <a:pt x="-17991" y="392965"/>
                    <a:pt x="0" y="212473"/>
                  </a:cubicBezTo>
                  <a:close/>
                </a:path>
                <a:path w="1312072" h="1274810" stroke="0" extrusionOk="0">
                  <a:moveTo>
                    <a:pt x="0" y="212473"/>
                  </a:moveTo>
                  <a:cubicBezTo>
                    <a:pt x="-4860" y="92129"/>
                    <a:pt x="84562" y="3965"/>
                    <a:pt x="212473" y="0"/>
                  </a:cubicBezTo>
                  <a:cubicBezTo>
                    <a:pt x="434754" y="22666"/>
                    <a:pt x="536161" y="-636"/>
                    <a:pt x="673779" y="0"/>
                  </a:cubicBezTo>
                  <a:cubicBezTo>
                    <a:pt x="811397" y="636"/>
                    <a:pt x="970585" y="12437"/>
                    <a:pt x="1099599" y="0"/>
                  </a:cubicBezTo>
                  <a:cubicBezTo>
                    <a:pt x="1198481" y="-10102"/>
                    <a:pt x="1317874" y="97899"/>
                    <a:pt x="1312072" y="212473"/>
                  </a:cubicBezTo>
                  <a:cubicBezTo>
                    <a:pt x="1292841" y="376287"/>
                    <a:pt x="1315018" y="483770"/>
                    <a:pt x="1312072" y="620408"/>
                  </a:cubicBezTo>
                  <a:cubicBezTo>
                    <a:pt x="1309126" y="757046"/>
                    <a:pt x="1320733" y="859131"/>
                    <a:pt x="1312072" y="1062337"/>
                  </a:cubicBezTo>
                  <a:cubicBezTo>
                    <a:pt x="1309513" y="1155277"/>
                    <a:pt x="1209028" y="1285812"/>
                    <a:pt x="1099599" y="1274810"/>
                  </a:cubicBezTo>
                  <a:cubicBezTo>
                    <a:pt x="999063" y="1259813"/>
                    <a:pt x="844102" y="1258404"/>
                    <a:pt x="673779" y="1274810"/>
                  </a:cubicBezTo>
                  <a:cubicBezTo>
                    <a:pt x="503456" y="1291216"/>
                    <a:pt x="359758" y="1273505"/>
                    <a:pt x="212473" y="1274810"/>
                  </a:cubicBezTo>
                  <a:cubicBezTo>
                    <a:pt x="106969" y="1292438"/>
                    <a:pt x="342" y="1183229"/>
                    <a:pt x="0" y="1062337"/>
                  </a:cubicBezTo>
                  <a:cubicBezTo>
                    <a:pt x="12005" y="885536"/>
                    <a:pt x="-11782" y="850857"/>
                    <a:pt x="0" y="662901"/>
                  </a:cubicBezTo>
                  <a:cubicBezTo>
                    <a:pt x="11782" y="474945"/>
                    <a:pt x="15721" y="378704"/>
                    <a:pt x="0" y="21247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018AC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 dirty="0">
                <a:solidFill>
                  <a:srgbClr val="088AC1"/>
                </a:solidFill>
                <a:latin typeface="Arvo" panose="02000000000000000000" pitchFamily="2" charset="77"/>
              </a:endParaRPr>
            </a:p>
          </p:txBody>
        </p:sp>
      </p:grpSp>
      <p:sp>
        <p:nvSpPr>
          <p:cNvPr id="42" name="Subtitle 2">
            <a:extLst>
              <a:ext uri="{FF2B5EF4-FFF2-40B4-BE49-F238E27FC236}">
                <a16:creationId xmlns:a16="http://schemas.microsoft.com/office/drawing/2014/main" id="{874A2B31-1D0C-484D-A08E-612E5766AE66}"/>
              </a:ext>
            </a:extLst>
          </p:cNvPr>
          <p:cNvSpPr txBox="1">
            <a:spLocks/>
          </p:cNvSpPr>
          <p:nvPr/>
        </p:nvSpPr>
        <p:spPr>
          <a:xfrm>
            <a:off x="4996839" y="1824299"/>
            <a:ext cx="1428750" cy="725561"/>
          </a:xfrm>
          <a:prstGeom prst="rect">
            <a:avLst/>
          </a:prstGeom>
        </p:spPr>
        <p:txBody>
          <a:bodyPr vert="horz" lIns="74295" tIns="37148" rIns="74295" bIns="37148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363" dirty="0">
                <a:solidFill>
                  <a:srgbClr val="088AC1"/>
                </a:solidFill>
                <a:latin typeface="Balsamiq Sans" panose="02000603000000000000" pitchFamily="2" charset="77"/>
              </a:rPr>
              <a:t>x</a:t>
            </a:r>
          </a:p>
        </p:txBody>
      </p:sp>
      <p:pic>
        <p:nvPicPr>
          <p:cNvPr id="19" name="Picture 18" descr="Icon&#10;&#10;Description automatically generated with medium confidence">
            <a:extLst>
              <a:ext uri="{FF2B5EF4-FFF2-40B4-BE49-F238E27FC236}">
                <a16:creationId xmlns:a16="http://schemas.microsoft.com/office/drawing/2014/main" id="{820B4975-16E8-B24B-15BE-77A65F2F7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2698"/>
            <a:ext cx="9906000" cy="12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76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255</Words>
  <Application>Microsoft Macintosh PowerPoint</Application>
  <PresentationFormat>A4 Paper (210x297 mm)</PresentationFormat>
  <Paragraphs>135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Arvo</vt:lpstr>
      <vt:lpstr>Calibri</vt:lpstr>
      <vt:lpstr>Balsamiq Sans</vt:lpstr>
      <vt:lpstr>Arial</vt:lpstr>
      <vt:lpstr>Calibri Light</vt:lpstr>
      <vt:lpstr>Office Theme</vt:lpstr>
      <vt:lpstr>Control Marker  1</vt:lpstr>
      <vt:lpstr>Control Marker  2</vt:lpstr>
      <vt:lpstr>Control Marker  3</vt:lpstr>
      <vt:lpstr>Control Marker  4</vt:lpstr>
      <vt:lpstr>Control Marker  5</vt:lpstr>
      <vt:lpstr>Control Marker  6</vt:lpstr>
      <vt:lpstr>Control Marker  7</vt:lpstr>
      <vt:lpstr>Control Marker  8</vt:lpstr>
      <vt:lpstr>Control Marker  9</vt:lpstr>
      <vt:lpstr>Control Marker  10</vt:lpstr>
      <vt:lpstr>Control Marker  11</vt:lpstr>
      <vt:lpstr>Control Marker  12</vt:lpstr>
      <vt:lpstr>Control Marker  13</vt:lpstr>
      <vt:lpstr>Control Marker  14</vt:lpstr>
      <vt:lpstr>Control Marker  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Marker  1</dc:title>
  <dc:creator>John McBride (Enrich Education)</dc:creator>
  <cp:lastModifiedBy>John McBride (Enrich Education)</cp:lastModifiedBy>
  <cp:revision>2</cp:revision>
  <dcterms:created xsi:type="dcterms:W3CDTF">2021-10-29T06:48:40Z</dcterms:created>
  <dcterms:modified xsi:type="dcterms:W3CDTF">2022-06-24T08:20:19Z</dcterms:modified>
</cp:coreProperties>
</file>